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9" r:id="rId3"/>
    <p:sldId id="260" r:id="rId4"/>
  </p:sldIdLst>
  <p:sldSz cx="6858000" cy="9906000" type="A4"/>
  <p:notesSz cx="7104063"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er" initials="u" lastIdx="3" clrIdx="0">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2" autoAdjust="0"/>
    <p:restoredTop sz="94660"/>
  </p:normalViewPr>
  <p:slideViewPr>
    <p:cSldViewPr snapToGrid="0">
      <p:cViewPr varScale="1">
        <p:scale>
          <a:sx n="79" d="100"/>
          <a:sy n="79" d="100"/>
        </p:scale>
        <p:origin x="314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758DEC3B-DE10-4E83-8760-BEED4545545C}" type="datetimeFigureOut">
              <a:rPr kumimoji="1" lang="ja-JP" altLang="en-US" smtClean="0"/>
              <a:t>2025/5/27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D140295-AF9F-4A9C-84A0-B3BD53848D8B}" type="slidenum">
              <a:rPr kumimoji="1" lang="ja-JP" altLang="en-US" smtClean="0"/>
              <a:t>‹#›</a:t>
            </a:fld>
            <a:endParaRPr kumimoji="1" lang="ja-JP" altLang="en-US"/>
          </a:p>
        </p:txBody>
      </p:sp>
    </p:spTree>
    <p:extLst>
      <p:ext uri="{BB962C8B-B14F-4D97-AF65-F5344CB8AC3E}">
        <p14:creationId xmlns:p14="http://schemas.microsoft.com/office/powerpoint/2010/main" val="7369314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58DEC3B-DE10-4E83-8760-BEED4545545C}" type="datetimeFigureOut">
              <a:rPr kumimoji="1" lang="ja-JP" altLang="en-US" smtClean="0"/>
              <a:t>2025/5/27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D140295-AF9F-4A9C-84A0-B3BD53848D8B}" type="slidenum">
              <a:rPr kumimoji="1" lang="ja-JP" altLang="en-US" smtClean="0"/>
              <a:t>‹#›</a:t>
            </a:fld>
            <a:endParaRPr kumimoji="1" lang="ja-JP" altLang="en-US"/>
          </a:p>
        </p:txBody>
      </p:sp>
    </p:spTree>
    <p:extLst>
      <p:ext uri="{BB962C8B-B14F-4D97-AF65-F5344CB8AC3E}">
        <p14:creationId xmlns:p14="http://schemas.microsoft.com/office/powerpoint/2010/main" val="1496250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58DEC3B-DE10-4E83-8760-BEED4545545C}" type="datetimeFigureOut">
              <a:rPr kumimoji="1" lang="ja-JP" altLang="en-US" smtClean="0"/>
              <a:t>2025/5/27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D140295-AF9F-4A9C-84A0-B3BD53848D8B}" type="slidenum">
              <a:rPr kumimoji="1" lang="ja-JP" altLang="en-US" smtClean="0"/>
              <a:t>‹#›</a:t>
            </a:fld>
            <a:endParaRPr kumimoji="1" lang="ja-JP" altLang="en-US"/>
          </a:p>
        </p:txBody>
      </p:sp>
    </p:spTree>
    <p:extLst>
      <p:ext uri="{BB962C8B-B14F-4D97-AF65-F5344CB8AC3E}">
        <p14:creationId xmlns:p14="http://schemas.microsoft.com/office/powerpoint/2010/main" val="26642877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タイトル スライド">
  <p:cSld name="1_タイトル スライド">
    <p:spTree>
      <p:nvGrpSpPr>
        <p:cNvPr id="1" name="Shape 20"/>
        <p:cNvGrpSpPr/>
        <p:nvPr/>
      </p:nvGrpSpPr>
      <p:grpSpPr>
        <a:xfrm>
          <a:off x="0" y="0"/>
          <a:ext cx="0" cy="0"/>
          <a:chOff x="0" y="0"/>
          <a:chExt cx="0" cy="0"/>
        </a:xfrm>
      </p:grpSpPr>
      <p:sp>
        <p:nvSpPr>
          <p:cNvPr id="21" name="Google Shape;21;p35"/>
          <p:cNvSpPr txBox="1">
            <a:spLocks noGrp="1"/>
          </p:cNvSpPr>
          <p:nvPr>
            <p:ph type="sldNum" idx="12"/>
          </p:nvPr>
        </p:nvSpPr>
        <p:spPr>
          <a:xfrm>
            <a:off x="3221760" y="9569432"/>
            <a:ext cx="417854" cy="265251"/>
          </a:xfrm>
          <a:prstGeom prst="rect">
            <a:avLst/>
          </a:prstGeom>
          <a:noFill/>
          <a:ln>
            <a:noFill/>
          </a:ln>
        </p:spPr>
        <p:txBody>
          <a:bodyPr spcFirstLastPara="1" wrap="square" lIns="91425" tIns="45700" rIns="91425" bIns="45700" anchor="ctr" anchorCtr="0">
            <a:noAutofit/>
          </a:bodyPr>
          <a:lstStyle>
            <a:lvl1pPr marL="0" marR="0" lvl="0" indent="0" algn="ctr" rtl="0">
              <a:spcBef>
                <a:spcPts val="0"/>
              </a:spcBef>
              <a:buNone/>
              <a:defRPr sz="1000" b="0" i="0" u="none" strike="noStrike" cap="none">
                <a:solidFill>
                  <a:schemeClr val="dk2"/>
                </a:solidFill>
                <a:latin typeface="メイリオ" panose="020B0604030504040204" pitchFamily="50" charset="-128"/>
                <a:ea typeface="メイリオ" panose="020B0604030504040204" pitchFamily="50" charset="-128"/>
                <a:cs typeface="Arial"/>
                <a:sym typeface="Arial"/>
              </a:defRPr>
            </a:lvl1pPr>
            <a:lvl2pPr marL="0" marR="0" lvl="1" indent="0" algn="ctr" rtl="0">
              <a:spcBef>
                <a:spcPts val="0"/>
              </a:spcBef>
              <a:buNone/>
              <a:defRPr sz="1000" b="0" i="0" u="none" strike="noStrike" cap="none">
                <a:solidFill>
                  <a:schemeClr val="dk2"/>
                </a:solidFill>
                <a:latin typeface="Arial"/>
                <a:ea typeface="Arial"/>
                <a:cs typeface="Arial"/>
                <a:sym typeface="Arial"/>
              </a:defRPr>
            </a:lvl2pPr>
            <a:lvl3pPr marL="0" marR="0" lvl="2" indent="0" algn="ctr" rtl="0">
              <a:spcBef>
                <a:spcPts val="0"/>
              </a:spcBef>
              <a:buNone/>
              <a:defRPr sz="1000" b="0" i="0" u="none" strike="noStrike" cap="none">
                <a:solidFill>
                  <a:schemeClr val="dk2"/>
                </a:solidFill>
                <a:latin typeface="Arial"/>
                <a:ea typeface="Arial"/>
                <a:cs typeface="Arial"/>
                <a:sym typeface="Arial"/>
              </a:defRPr>
            </a:lvl3pPr>
            <a:lvl4pPr marL="0" marR="0" lvl="3" indent="0" algn="ctr" rtl="0">
              <a:spcBef>
                <a:spcPts val="0"/>
              </a:spcBef>
              <a:buNone/>
              <a:defRPr sz="1000" b="0" i="0" u="none" strike="noStrike" cap="none">
                <a:solidFill>
                  <a:schemeClr val="dk2"/>
                </a:solidFill>
                <a:latin typeface="Arial"/>
                <a:ea typeface="Arial"/>
                <a:cs typeface="Arial"/>
                <a:sym typeface="Arial"/>
              </a:defRPr>
            </a:lvl4pPr>
            <a:lvl5pPr marL="0" marR="0" lvl="4" indent="0" algn="ctr" rtl="0">
              <a:spcBef>
                <a:spcPts val="0"/>
              </a:spcBef>
              <a:buNone/>
              <a:defRPr sz="1000" b="0" i="0" u="none" strike="noStrike" cap="none">
                <a:solidFill>
                  <a:schemeClr val="dk2"/>
                </a:solidFill>
                <a:latin typeface="Arial"/>
                <a:ea typeface="Arial"/>
                <a:cs typeface="Arial"/>
                <a:sym typeface="Arial"/>
              </a:defRPr>
            </a:lvl5pPr>
            <a:lvl6pPr marL="0" marR="0" lvl="5" indent="0" algn="ctr" rtl="0">
              <a:spcBef>
                <a:spcPts val="0"/>
              </a:spcBef>
              <a:buNone/>
              <a:defRPr sz="1000" b="0" i="0" u="none" strike="noStrike" cap="none">
                <a:solidFill>
                  <a:schemeClr val="dk2"/>
                </a:solidFill>
                <a:latin typeface="Arial"/>
                <a:ea typeface="Arial"/>
                <a:cs typeface="Arial"/>
                <a:sym typeface="Arial"/>
              </a:defRPr>
            </a:lvl6pPr>
            <a:lvl7pPr marL="0" marR="0" lvl="6" indent="0" algn="ctr" rtl="0">
              <a:spcBef>
                <a:spcPts val="0"/>
              </a:spcBef>
              <a:buNone/>
              <a:defRPr sz="1000" b="0" i="0" u="none" strike="noStrike" cap="none">
                <a:solidFill>
                  <a:schemeClr val="dk2"/>
                </a:solidFill>
                <a:latin typeface="Arial"/>
                <a:ea typeface="Arial"/>
                <a:cs typeface="Arial"/>
                <a:sym typeface="Arial"/>
              </a:defRPr>
            </a:lvl7pPr>
            <a:lvl8pPr marL="0" marR="0" lvl="7" indent="0" algn="ctr" rtl="0">
              <a:spcBef>
                <a:spcPts val="0"/>
              </a:spcBef>
              <a:buNone/>
              <a:defRPr sz="1000" b="0" i="0" u="none" strike="noStrike" cap="none">
                <a:solidFill>
                  <a:schemeClr val="dk2"/>
                </a:solidFill>
                <a:latin typeface="Arial"/>
                <a:ea typeface="Arial"/>
                <a:cs typeface="Arial"/>
                <a:sym typeface="Arial"/>
              </a:defRPr>
            </a:lvl8pPr>
            <a:lvl9pPr marL="0" marR="0" lvl="8" indent="0" algn="ctr" rtl="0">
              <a:spcBef>
                <a:spcPts val="0"/>
              </a:spcBef>
              <a:buNone/>
              <a:defRPr sz="1000" b="0" i="0" u="none" strike="noStrike" cap="none">
                <a:solidFill>
                  <a:schemeClr val="dk2"/>
                </a:solidFill>
                <a:latin typeface="Arial"/>
                <a:ea typeface="Arial"/>
                <a:cs typeface="Arial"/>
                <a:sym typeface="Arial"/>
              </a:defRPr>
            </a:lvl9pPr>
          </a:lstStyle>
          <a:p>
            <a:fld id="{00000000-1234-1234-1234-123412341234}" type="slidenum">
              <a:rPr lang="en-US" altLang="ja-JP" smtClean="0"/>
              <a:pPr/>
              <a:t>‹#›</a:t>
            </a:fld>
            <a:endParaRPr lang="ja-JP" altLang="en-US" dirty="0"/>
          </a:p>
        </p:txBody>
      </p:sp>
      <p:sp>
        <p:nvSpPr>
          <p:cNvPr id="22" name="Google Shape;22;p35"/>
          <p:cNvSpPr txBox="1">
            <a:spLocks noGrp="1"/>
          </p:cNvSpPr>
          <p:nvPr>
            <p:ph type="body" idx="1"/>
          </p:nvPr>
        </p:nvSpPr>
        <p:spPr>
          <a:xfrm>
            <a:off x="781200" y="266288"/>
            <a:ext cx="5760000" cy="3600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10000"/>
              </a:lnSpc>
              <a:spcBef>
                <a:spcPts val="0"/>
              </a:spcBef>
              <a:spcAft>
                <a:spcPts val="0"/>
              </a:spcAft>
              <a:buClr>
                <a:schemeClr val="accent2"/>
              </a:buClr>
              <a:buSzPts val="1600"/>
              <a:buFont typeface="Arial"/>
              <a:buNone/>
              <a:defRPr sz="1600" b="0" i="0" u="none" strike="noStrike" cap="none">
                <a:solidFill>
                  <a:schemeClr val="accent2"/>
                </a:solidFill>
                <a:latin typeface="メイリオ" panose="020B0604030504040204" pitchFamily="50" charset="-128"/>
                <a:ea typeface="メイリオ" panose="020B0604030504040204" pitchFamily="50" charset="-128"/>
                <a:cs typeface="Arial"/>
                <a:sym typeface="Arial"/>
              </a:defRPr>
            </a:lvl1pPr>
            <a:lvl2pPr marL="914400" marR="0" lvl="1" indent="-228600" algn="l" rtl="0">
              <a:lnSpc>
                <a:spcPct val="90000"/>
              </a:lnSpc>
              <a:spcBef>
                <a:spcPts val="500"/>
              </a:spcBef>
              <a:spcAft>
                <a:spcPts val="0"/>
              </a:spcAft>
              <a:buClr>
                <a:srgbClr val="88898D"/>
              </a:buClr>
              <a:buSzPts val="4000"/>
              <a:buFont typeface="Arial"/>
              <a:buNone/>
              <a:defRPr sz="4000" b="0" i="0" u="none" strike="noStrike" cap="none">
                <a:solidFill>
                  <a:srgbClr val="88898D"/>
                </a:solidFill>
                <a:latin typeface="Arial"/>
                <a:ea typeface="Arial"/>
                <a:cs typeface="Arial"/>
                <a:sym typeface="Arial"/>
              </a:defRPr>
            </a:lvl2pPr>
            <a:lvl3pPr marL="1371600" marR="0" lvl="2" indent="-228600" algn="l" rtl="0">
              <a:lnSpc>
                <a:spcPct val="90000"/>
              </a:lnSpc>
              <a:spcBef>
                <a:spcPts val="500"/>
              </a:spcBef>
              <a:spcAft>
                <a:spcPts val="0"/>
              </a:spcAft>
              <a:buClr>
                <a:srgbClr val="88898D"/>
              </a:buClr>
              <a:buSzPts val="3600"/>
              <a:buFont typeface="Arial"/>
              <a:buNone/>
              <a:defRPr sz="3600" b="0" i="0" u="none" strike="noStrike" cap="none">
                <a:solidFill>
                  <a:srgbClr val="88898D"/>
                </a:solidFill>
                <a:latin typeface="Arial"/>
                <a:ea typeface="Arial"/>
                <a:cs typeface="Arial"/>
                <a:sym typeface="Arial"/>
              </a:defRPr>
            </a:lvl3pPr>
            <a:lvl4pPr marL="1828800" marR="0" lvl="3" indent="-228600" algn="l" rtl="0">
              <a:lnSpc>
                <a:spcPct val="90000"/>
              </a:lnSpc>
              <a:spcBef>
                <a:spcPts val="500"/>
              </a:spcBef>
              <a:spcAft>
                <a:spcPts val="0"/>
              </a:spcAft>
              <a:buClr>
                <a:srgbClr val="88898D"/>
              </a:buClr>
              <a:buSzPts val="3200"/>
              <a:buFont typeface="Arial"/>
              <a:buNone/>
              <a:defRPr sz="3200" b="0" i="0" u="none" strike="noStrike" cap="none">
                <a:solidFill>
                  <a:srgbClr val="88898D"/>
                </a:solidFill>
                <a:latin typeface="Arial"/>
                <a:ea typeface="Arial"/>
                <a:cs typeface="Arial"/>
                <a:sym typeface="Arial"/>
              </a:defRPr>
            </a:lvl4pPr>
            <a:lvl5pPr marL="2286000" marR="0" lvl="4" indent="-228600" algn="l" rtl="0">
              <a:lnSpc>
                <a:spcPct val="90000"/>
              </a:lnSpc>
              <a:spcBef>
                <a:spcPts val="500"/>
              </a:spcBef>
              <a:spcAft>
                <a:spcPts val="0"/>
              </a:spcAft>
              <a:buClr>
                <a:srgbClr val="88898D"/>
              </a:buClr>
              <a:buSzPts val="3200"/>
              <a:buFont typeface="Arial"/>
              <a:buNone/>
              <a:defRPr sz="3200" b="0" i="0" u="none" strike="noStrike" cap="none">
                <a:solidFill>
                  <a:srgbClr val="88898D"/>
                </a:solidFill>
                <a:latin typeface="Arial"/>
                <a:ea typeface="Arial"/>
                <a:cs typeface="Arial"/>
                <a:sym typeface="Arial"/>
              </a:defRPr>
            </a:lvl5pPr>
            <a:lvl6pPr marL="2743200" marR="0" lvl="5" indent="-228600" algn="l" rtl="0">
              <a:lnSpc>
                <a:spcPct val="90000"/>
              </a:lnSpc>
              <a:spcBef>
                <a:spcPts val="500"/>
              </a:spcBef>
              <a:spcAft>
                <a:spcPts val="0"/>
              </a:spcAft>
              <a:buClr>
                <a:srgbClr val="88898D"/>
              </a:buClr>
              <a:buSzPts val="3200"/>
              <a:buFont typeface="Arial"/>
              <a:buNone/>
              <a:defRPr sz="3200" b="0" i="0" u="none" strike="noStrike" cap="none">
                <a:solidFill>
                  <a:srgbClr val="88898D"/>
                </a:solidFill>
                <a:latin typeface="Arial"/>
                <a:ea typeface="Arial"/>
                <a:cs typeface="Arial"/>
                <a:sym typeface="Arial"/>
              </a:defRPr>
            </a:lvl6pPr>
            <a:lvl7pPr marL="3200400" marR="0" lvl="6" indent="-228600" algn="l" rtl="0">
              <a:lnSpc>
                <a:spcPct val="90000"/>
              </a:lnSpc>
              <a:spcBef>
                <a:spcPts val="500"/>
              </a:spcBef>
              <a:spcAft>
                <a:spcPts val="0"/>
              </a:spcAft>
              <a:buClr>
                <a:srgbClr val="88898D"/>
              </a:buClr>
              <a:buSzPts val="3200"/>
              <a:buFont typeface="Arial"/>
              <a:buNone/>
              <a:defRPr sz="3200" b="0" i="0" u="none" strike="noStrike" cap="none">
                <a:solidFill>
                  <a:srgbClr val="88898D"/>
                </a:solidFill>
                <a:latin typeface="Arial"/>
                <a:ea typeface="Arial"/>
                <a:cs typeface="Arial"/>
                <a:sym typeface="Arial"/>
              </a:defRPr>
            </a:lvl7pPr>
            <a:lvl8pPr marL="3657600" marR="0" lvl="7" indent="-228600" algn="l" rtl="0">
              <a:lnSpc>
                <a:spcPct val="90000"/>
              </a:lnSpc>
              <a:spcBef>
                <a:spcPts val="500"/>
              </a:spcBef>
              <a:spcAft>
                <a:spcPts val="0"/>
              </a:spcAft>
              <a:buClr>
                <a:srgbClr val="88898D"/>
              </a:buClr>
              <a:buSzPts val="3200"/>
              <a:buFont typeface="Arial"/>
              <a:buNone/>
              <a:defRPr sz="3200" b="0" i="0" u="none" strike="noStrike" cap="none">
                <a:solidFill>
                  <a:srgbClr val="88898D"/>
                </a:solidFill>
                <a:latin typeface="Arial"/>
                <a:ea typeface="Arial"/>
                <a:cs typeface="Arial"/>
                <a:sym typeface="Arial"/>
              </a:defRPr>
            </a:lvl8pPr>
            <a:lvl9pPr marL="4114800" marR="0" lvl="8" indent="-228600" algn="l" rtl="0">
              <a:lnSpc>
                <a:spcPct val="90000"/>
              </a:lnSpc>
              <a:spcBef>
                <a:spcPts val="500"/>
              </a:spcBef>
              <a:spcAft>
                <a:spcPts val="0"/>
              </a:spcAft>
              <a:buClr>
                <a:srgbClr val="88898D"/>
              </a:buClr>
              <a:buSzPts val="3200"/>
              <a:buFont typeface="Arial"/>
              <a:buNone/>
              <a:defRPr sz="3200" b="0" i="0" u="none" strike="noStrike" cap="none">
                <a:solidFill>
                  <a:srgbClr val="88898D"/>
                </a:solidFill>
                <a:latin typeface="Arial"/>
                <a:ea typeface="Arial"/>
                <a:cs typeface="Arial"/>
                <a:sym typeface="Arial"/>
              </a:defRPr>
            </a:lvl9pPr>
          </a:lstStyle>
          <a:p>
            <a:endParaRPr dirty="0"/>
          </a:p>
        </p:txBody>
      </p:sp>
    </p:spTree>
    <p:extLst>
      <p:ext uri="{BB962C8B-B14F-4D97-AF65-F5344CB8AC3E}">
        <p14:creationId xmlns:p14="http://schemas.microsoft.com/office/powerpoint/2010/main" val="2666355306"/>
      </p:ext>
    </p:extLst>
  </p:cSld>
  <p:clrMapOvr>
    <a:masterClrMapping/>
  </p:clrMapOvr>
  <p:extLst>
    <p:ext uri="{DCECCB84-F9BA-43D5-87BE-67443E8EF086}">
      <p15:sldGuideLst xmlns:p15="http://schemas.microsoft.com/office/powerpoint/2012/main">
        <p15:guide id="1" orient="horz" pos="3120">
          <p15:clr>
            <a:srgbClr val="FBAE40"/>
          </p15:clr>
        </p15:guide>
        <p15:guide id="2" pos="216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58DEC3B-DE10-4E83-8760-BEED4545545C}" type="datetimeFigureOut">
              <a:rPr kumimoji="1" lang="ja-JP" altLang="en-US" smtClean="0"/>
              <a:t>2025/5/27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D140295-AF9F-4A9C-84A0-B3BD53848D8B}" type="slidenum">
              <a:rPr kumimoji="1" lang="ja-JP" altLang="en-US" smtClean="0"/>
              <a:t>‹#›</a:t>
            </a:fld>
            <a:endParaRPr kumimoji="1" lang="ja-JP" altLang="en-US"/>
          </a:p>
        </p:txBody>
      </p:sp>
    </p:spTree>
    <p:extLst>
      <p:ext uri="{BB962C8B-B14F-4D97-AF65-F5344CB8AC3E}">
        <p14:creationId xmlns:p14="http://schemas.microsoft.com/office/powerpoint/2010/main" val="1519617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58DEC3B-DE10-4E83-8760-BEED4545545C}" type="datetimeFigureOut">
              <a:rPr kumimoji="1" lang="ja-JP" altLang="en-US" smtClean="0"/>
              <a:t>2025/5/27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D140295-AF9F-4A9C-84A0-B3BD53848D8B}" type="slidenum">
              <a:rPr kumimoji="1" lang="ja-JP" altLang="en-US" smtClean="0"/>
              <a:t>‹#›</a:t>
            </a:fld>
            <a:endParaRPr kumimoji="1" lang="ja-JP" altLang="en-US"/>
          </a:p>
        </p:txBody>
      </p:sp>
    </p:spTree>
    <p:extLst>
      <p:ext uri="{BB962C8B-B14F-4D97-AF65-F5344CB8AC3E}">
        <p14:creationId xmlns:p14="http://schemas.microsoft.com/office/powerpoint/2010/main" val="42063052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58DEC3B-DE10-4E83-8760-BEED4545545C}" type="datetimeFigureOut">
              <a:rPr kumimoji="1" lang="ja-JP" altLang="en-US" smtClean="0"/>
              <a:t>2025/5/27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D140295-AF9F-4A9C-84A0-B3BD53848D8B}" type="slidenum">
              <a:rPr kumimoji="1" lang="ja-JP" altLang="en-US" smtClean="0"/>
              <a:t>‹#›</a:t>
            </a:fld>
            <a:endParaRPr kumimoji="1" lang="ja-JP" altLang="en-US"/>
          </a:p>
        </p:txBody>
      </p:sp>
    </p:spTree>
    <p:extLst>
      <p:ext uri="{BB962C8B-B14F-4D97-AF65-F5344CB8AC3E}">
        <p14:creationId xmlns:p14="http://schemas.microsoft.com/office/powerpoint/2010/main" val="3666304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58DEC3B-DE10-4E83-8760-BEED4545545C}" type="datetimeFigureOut">
              <a:rPr kumimoji="1" lang="ja-JP" altLang="en-US" smtClean="0"/>
              <a:t>2025/5/27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D140295-AF9F-4A9C-84A0-B3BD53848D8B}" type="slidenum">
              <a:rPr kumimoji="1" lang="ja-JP" altLang="en-US" smtClean="0"/>
              <a:t>‹#›</a:t>
            </a:fld>
            <a:endParaRPr kumimoji="1" lang="ja-JP" altLang="en-US"/>
          </a:p>
        </p:txBody>
      </p:sp>
    </p:spTree>
    <p:extLst>
      <p:ext uri="{BB962C8B-B14F-4D97-AF65-F5344CB8AC3E}">
        <p14:creationId xmlns:p14="http://schemas.microsoft.com/office/powerpoint/2010/main" val="609696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58DEC3B-DE10-4E83-8760-BEED4545545C}" type="datetimeFigureOut">
              <a:rPr kumimoji="1" lang="ja-JP" altLang="en-US" smtClean="0"/>
              <a:t>2025/5/27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D140295-AF9F-4A9C-84A0-B3BD53848D8B}" type="slidenum">
              <a:rPr kumimoji="1" lang="ja-JP" altLang="en-US" smtClean="0"/>
              <a:t>‹#›</a:t>
            </a:fld>
            <a:endParaRPr kumimoji="1" lang="ja-JP" altLang="en-US"/>
          </a:p>
        </p:txBody>
      </p:sp>
    </p:spTree>
    <p:extLst>
      <p:ext uri="{BB962C8B-B14F-4D97-AF65-F5344CB8AC3E}">
        <p14:creationId xmlns:p14="http://schemas.microsoft.com/office/powerpoint/2010/main" val="10008063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8DEC3B-DE10-4E83-8760-BEED4545545C}" type="datetimeFigureOut">
              <a:rPr kumimoji="1" lang="ja-JP" altLang="en-US" smtClean="0"/>
              <a:t>2025/5/27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2D140295-AF9F-4A9C-84A0-B3BD53848D8B}" type="slidenum">
              <a:rPr kumimoji="1" lang="ja-JP" altLang="en-US" smtClean="0"/>
              <a:t>‹#›</a:t>
            </a:fld>
            <a:endParaRPr kumimoji="1" lang="ja-JP" altLang="en-US"/>
          </a:p>
        </p:txBody>
      </p:sp>
    </p:spTree>
    <p:extLst>
      <p:ext uri="{BB962C8B-B14F-4D97-AF65-F5344CB8AC3E}">
        <p14:creationId xmlns:p14="http://schemas.microsoft.com/office/powerpoint/2010/main" val="4193994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58DEC3B-DE10-4E83-8760-BEED4545545C}" type="datetimeFigureOut">
              <a:rPr kumimoji="1" lang="ja-JP" altLang="en-US" smtClean="0"/>
              <a:t>2025/5/27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D140295-AF9F-4A9C-84A0-B3BD53848D8B}" type="slidenum">
              <a:rPr kumimoji="1" lang="ja-JP" altLang="en-US" smtClean="0"/>
              <a:t>‹#›</a:t>
            </a:fld>
            <a:endParaRPr kumimoji="1" lang="ja-JP" altLang="en-US"/>
          </a:p>
        </p:txBody>
      </p:sp>
    </p:spTree>
    <p:extLst>
      <p:ext uri="{BB962C8B-B14F-4D97-AF65-F5344CB8AC3E}">
        <p14:creationId xmlns:p14="http://schemas.microsoft.com/office/powerpoint/2010/main" val="829901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58DEC3B-DE10-4E83-8760-BEED4545545C}" type="datetimeFigureOut">
              <a:rPr kumimoji="1" lang="ja-JP" altLang="en-US" smtClean="0"/>
              <a:t>2025/5/27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D140295-AF9F-4A9C-84A0-B3BD53848D8B}" type="slidenum">
              <a:rPr kumimoji="1" lang="ja-JP" altLang="en-US" smtClean="0"/>
              <a:t>‹#›</a:t>
            </a:fld>
            <a:endParaRPr kumimoji="1" lang="ja-JP" altLang="en-US"/>
          </a:p>
        </p:txBody>
      </p:sp>
    </p:spTree>
    <p:extLst>
      <p:ext uri="{BB962C8B-B14F-4D97-AF65-F5344CB8AC3E}">
        <p14:creationId xmlns:p14="http://schemas.microsoft.com/office/powerpoint/2010/main" val="4162046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latin typeface="メイリオ" panose="020B0604030504040204" pitchFamily="50" charset="-128"/>
              </a:defRPr>
            </a:lvl1pPr>
          </a:lstStyle>
          <a:p>
            <a:fld id="{758DEC3B-DE10-4E83-8760-BEED4545545C}" type="datetimeFigureOut">
              <a:rPr kumimoji="1" lang="ja-JP" altLang="en-US" smtClean="0"/>
              <a:pPr/>
              <a:t>2025/5/27</a:t>
            </a:fld>
            <a:endParaRPr kumimoji="1" lang="ja-JP" altLang="en-US" dirty="0"/>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latin typeface="メイリオ" panose="020B0604030504040204" pitchFamily="50" charset="-128"/>
              </a:defRPr>
            </a:lvl1pPr>
          </a:lstStyle>
          <a:p>
            <a:endParaRPr kumimoji="1" lang="ja-JP" altLang="en-US" dirty="0"/>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latin typeface="メイリオ" panose="020B0604030504040204" pitchFamily="50" charset="-128"/>
              </a:defRPr>
            </a:lvl1pPr>
          </a:lstStyle>
          <a:p>
            <a:fld id="{2D140295-AF9F-4A9C-84A0-B3BD53848D8B}" type="slidenum">
              <a:rPr kumimoji="1" lang="ja-JP" altLang="en-US" smtClean="0"/>
              <a:pPr/>
              <a:t>‹#›</a:t>
            </a:fld>
            <a:endParaRPr kumimoji="1" lang="ja-JP" altLang="en-US" dirty="0"/>
          </a:p>
        </p:txBody>
      </p:sp>
    </p:spTree>
    <p:extLst>
      <p:ext uri="{BB962C8B-B14F-4D97-AF65-F5344CB8AC3E}">
        <p14:creationId xmlns:p14="http://schemas.microsoft.com/office/powerpoint/2010/main" val="19998142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685800" rtl="0" eaLnBrk="1" latinLnBrk="0" hangingPunct="1">
        <a:lnSpc>
          <a:spcPct val="90000"/>
        </a:lnSpc>
        <a:spcBef>
          <a:spcPct val="0"/>
        </a:spcBef>
        <a:buNone/>
        <a:defRPr kumimoji="1" sz="3300" kern="1200">
          <a:solidFill>
            <a:schemeClr val="tx1"/>
          </a:solidFill>
          <a:latin typeface="メイリオ" panose="020B0604030504040204" pitchFamily="50" charset="-128"/>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メイリオ" panose="020B0604030504040204" pitchFamily="50" charset="-128"/>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メイリオ" panose="020B0604030504040204" pitchFamily="50" charset="-128"/>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メイリオ" panose="020B0604030504040204" pitchFamily="50" charset="-128"/>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メイリオ" panose="020B0604030504040204" pitchFamily="50" charset="-128"/>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メイリオ" panose="020B0604030504040204" pitchFamily="50" charset="-128"/>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oogle Shape;282;p31">
            <a:extLst>
              <a:ext uri="{FF2B5EF4-FFF2-40B4-BE49-F238E27FC236}">
                <a16:creationId xmlns:a16="http://schemas.microsoft.com/office/drawing/2014/main" id="{4E9F0940-1CE7-626B-9005-8735326CFBBF}"/>
              </a:ext>
            </a:extLst>
          </p:cNvPr>
          <p:cNvPicPr preferRelativeResize="0"/>
          <p:nvPr/>
        </p:nvPicPr>
        <p:blipFill rotWithShape="1">
          <a:blip r:embed="rId2">
            <a:alphaModFix/>
          </a:blip>
          <a:srcRect/>
          <a:stretch/>
        </p:blipFill>
        <p:spPr>
          <a:xfrm>
            <a:off x="1115395" y="3393074"/>
            <a:ext cx="4525609" cy="1515514"/>
          </a:xfrm>
          <a:prstGeom prst="rect">
            <a:avLst/>
          </a:prstGeom>
          <a:noFill/>
          <a:ln>
            <a:noFill/>
          </a:ln>
        </p:spPr>
      </p:pic>
      <p:sp>
        <p:nvSpPr>
          <p:cNvPr id="11" name="Google Shape;284;p31">
            <a:extLst>
              <a:ext uri="{FF2B5EF4-FFF2-40B4-BE49-F238E27FC236}">
                <a16:creationId xmlns:a16="http://schemas.microsoft.com/office/drawing/2014/main" id="{F46E0F07-B560-622C-8017-718DA356CC0E}"/>
              </a:ext>
            </a:extLst>
          </p:cNvPr>
          <p:cNvSpPr txBox="1"/>
          <p:nvPr/>
        </p:nvSpPr>
        <p:spPr>
          <a:xfrm>
            <a:off x="424215" y="2526168"/>
            <a:ext cx="6358344" cy="646290"/>
          </a:xfrm>
          <a:prstGeom prst="rect">
            <a:avLst/>
          </a:prstGeom>
          <a:noFill/>
          <a:ln>
            <a:noFill/>
          </a:ln>
        </p:spPr>
        <p:txBody>
          <a:bodyPr spcFirstLastPara="1" wrap="square" lIns="91425" tIns="45700" rIns="91425" bIns="45700" anchor="t" anchorCtr="0">
            <a:spAutoFit/>
          </a:bodyPr>
          <a:lstStyle/>
          <a:p>
            <a:pPr marL="0" marR="0" lvl="0" indent="0" rtl="0">
              <a:lnSpc>
                <a:spcPct val="100000"/>
              </a:lnSpc>
              <a:spcBef>
                <a:spcPts val="0"/>
              </a:spcBef>
              <a:spcAft>
                <a:spcPts val="0"/>
              </a:spcAft>
              <a:buNone/>
            </a:pPr>
            <a:r>
              <a:rPr lang="ja-JP" altLang="en-US" sz="1200" i="0" u="none" strike="noStrike" cap="none" dirty="0">
                <a:latin typeface="メイリオ" panose="020B0604030504040204" pitchFamily="50" charset="-128"/>
                <a:ea typeface="メイリオ" panose="020B0604030504040204" pitchFamily="50" charset="-128"/>
                <a:cs typeface="Meiryo"/>
                <a:sym typeface="Meiryo"/>
              </a:rPr>
              <a:t>　従来、合意内容を証拠として残すため紙に印鑑で押印して取り交わされていた契約書。</a:t>
            </a:r>
          </a:p>
          <a:p>
            <a:pPr marL="0" marR="0" lvl="0" indent="0" rtl="0">
              <a:lnSpc>
                <a:spcPct val="100000"/>
              </a:lnSpc>
              <a:spcBef>
                <a:spcPts val="0"/>
              </a:spcBef>
              <a:spcAft>
                <a:spcPts val="0"/>
              </a:spcAft>
              <a:buNone/>
            </a:pPr>
            <a:r>
              <a:rPr lang="ja-JP" altLang="en-US" sz="1200" i="0" u="none" strike="noStrike" cap="none" dirty="0">
                <a:latin typeface="メイリオ" panose="020B0604030504040204" pitchFamily="50" charset="-128"/>
                <a:ea typeface="メイリオ" panose="020B0604030504040204" pitchFamily="50" charset="-128"/>
                <a:cs typeface="Meiryo"/>
                <a:sym typeface="Meiryo"/>
              </a:rPr>
              <a:t>　この契約書に代わり、電子データに電子署名をすることで、書面による契約と同様の証拠力を認められるのが電子契約です。</a:t>
            </a:r>
            <a:endParaRPr sz="1200" i="0" u="none" strike="noStrike" cap="none" dirty="0">
              <a:latin typeface="メイリオ" panose="020B0604030504040204" pitchFamily="50" charset="-128"/>
              <a:ea typeface="メイリオ" panose="020B0604030504040204" pitchFamily="50" charset="-128"/>
              <a:cs typeface="Meiryo"/>
              <a:sym typeface="Meiryo"/>
            </a:endParaRPr>
          </a:p>
        </p:txBody>
      </p:sp>
      <p:sp>
        <p:nvSpPr>
          <p:cNvPr id="13" name="テキスト ボックス 12">
            <a:extLst>
              <a:ext uri="{FF2B5EF4-FFF2-40B4-BE49-F238E27FC236}">
                <a16:creationId xmlns:a16="http://schemas.microsoft.com/office/drawing/2014/main" id="{A7005414-60C7-EBB6-C337-65B18EE37819}"/>
              </a:ext>
            </a:extLst>
          </p:cNvPr>
          <p:cNvSpPr txBox="1"/>
          <p:nvPr/>
        </p:nvSpPr>
        <p:spPr>
          <a:xfrm>
            <a:off x="377922" y="4842964"/>
            <a:ext cx="6233770" cy="584775"/>
          </a:xfrm>
          <a:prstGeom prst="rect">
            <a:avLst/>
          </a:prstGeom>
          <a:noFill/>
        </p:spPr>
        <p:txBody>
          <a:bodyPr wrap="square">
            <a:spAutoFit/>
          </a:bodyPr>
          <a:lstStyle/>
          <a:p>
            <a:pPr marL="0" marR="0" lvl="0" indent="0" rtl="0">
              <a:lnSpc>
                <a:spcPct val="100000"/>
              </a:lnSpc>
              <a:spcBef>
                <a:spcPts val="0"/>
              </a:spcBef>
              <a:spcAft>
                <a:spcPts val="0"/>
              </a:spcAft>
              <a:buNone/>
            </a:pPr>
            <a:r>
              <a:rPr lang="ja-JP" altLang="en-US" sz="1600" b="1" i="0" u="none" strike="noStrike" cap="none" dirty="0">
                <a:solidFill>
                  <a:srgbClr val="2B4B85"/>
                </a:solidFill>
                <a:latin typeface="メイリオ" panose="020B0604030504040204" pitchFamily="50" charset="-128"/>
                <a:ea typeface="メイリオ" panose="020B0604030504040204" pitchFamily="50" charset="-128"/>
                <a:cs typeface="Meiryo"/>
                <a:sym typeface="Meiryo"/>
              </a:rPr>
              <a:t>インターネット環境と電子メールアドレスがあれば利用可能です。また、事業者側の費用負担はありません。</a:t>
            </a:r>
            <a:endParaRPr lang="ja-JP" altLang="en-US" sz="1600" dirty="0">
              <a:latin typeface="メイリオ" panose="020B0604030504040204" pitchFamily="50" charset="-128"/>
            </a:endParaRPr>
          </a:p>
        </p:txBody>
      </p:sp>
      <p:sp>
        <p:nvSpPr>
          <p:cNvPr id="16" name="吹き出し: 角を丸めた四角形 15">
            <a:extLst>
              <a:ext uri="{FF2B5EF4-FFF2-40B4-BE49-F238E27FC236}">
                <a16:creationId xmlns:a16="http://schemas.microsoft.com/office/drawing/2014/main" id="{A2643FA7-4F9C-98FC-90B8-75E5BA3914CE}"/>
              </a:ext>
            </a:extLst>
          </p:cNvPr>
          <p:cNvSpPr/>
          <p:nvPr/>
        </p:nvSpPr>
        <p:spPr>
          <a:xfrm>
            <a:off x="5146213" y="7450280"/>
            <a:ext cx="1677953" cy="1476495"/>
          </a:xfrm>
          <a:prstGeom prst="wedgeRoundRectCallout">
            <a:avLst>
              <a:gd name="adj1" fmla="val -53166"/>
              <a:gd name="adj2" fmla="val 62682"/>
              <a:gd name="adj3" fmla="val 16667"/>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chemeClr val="tx1"/>
              </a:solidFill>
              <a:latin typeface="メイリオ" panose="020B0604030504040204" pitchFamily="50" charset="-128"/>
            </a:endParaRPr>
          </a:p>
        </p:txBody>
      </p:sp>
      <p:sp>
        <p:nvSpPr>
          <p:cNvPr id="18" name="テキスト ボックス 17">
            <a:extLst>
              <a:ext uri="{FF2B5EF4-FFF2-40B4-BE49-F238E27FC236}">
                <a16:creationId xmlns:a16="http://schemas.microsoft.com/office/drawing/2014/main" id="{AABEA4B8-DA32-1093-7796-E568480079B4}"/>
              </a:ext>
            </a:extLst>
          </p:cNvPr>
          <p:cNvSpPr txBox="1"/>
          <p:nvPr/>
        </p:nvSpPr>
        <p:spPr>
          <a:xfrm>
            <a:off x="108119" y="2138180"/>
            <a:ext cx="2257926" cy="369332"/>
          </a:xfrm>
          <a:prstGeom prst="rect">
            <a:avLst/>
          </a:prstGeom>
          <a:noFill/>
        </p:spPr>
        <p:txBody>
          <a:bodyPr wrap="square">
            <a:spAutoFit/>
          </a:bodyPr>
          <a:lstStyle>
            <a:defPPr>
              <a:defRPr lang="en-US"/>
            </a:defPPr>
            <a:lvl1pPr marR="0" lvl="0" indent="0" algn="ctr">
              <a:lnSpc>
                <a:spcPct val="100000"/>
              </a:lnSpc>
              <a:spcBef>
                <a:spcPts val="0"/>
              </a:spcBef>
              <a:spcAft>
                <a:spcPts val="0"/>
              </a:spcAft>
              <a:buNone/>
              <a:defRPr b="1" i="0" u="none" strike="noStrike" cap="none">
                <a:solidFill>
                  <a:srgbClr val="2B4B85"/>
                </a:solidFill>
                <a:latin typeface="Meiryo"/>
                <a:ea typeface="Meiryo"/>
                <a:cs typeface="Meiryo"/>
              </a:defRPr>
            </a:lvl1pPr>
          </a:lstStyle>
          <a:p>
            <a:pPr algn="l"/>
            <a:r>
              <a:rPr lang="ja-JP" altLang="en-US" dirty="0">
                <a:latin typeface="メイリオ" panose="020B0604030504040204" pitchFamily="50" charset="-128"/>
                <a:ea typeface="メイリオ" panose="020B0604030504040204" pitchFamily="50" charset="-128"/>
                <a:sym typeface="Meiryo"/>
              </a:rPr>
              <a:t>〇電子契約とは？</a:t>
            </a:r>
            <a:endParaRPr lang="en-US" altLang="ja-JP" dirty="0">
              <a:latin typeface="メイリオ" panose="020B0604030504040204" pitchFamily="50" charset="-128"/>
              <a:ea typeface="メイリオ" panose="020B0604030504040204" pitchFamily="50" charset="-128"/>
              <a:sym typeface="Meiryo"/>
            </a:endParaRPr>
          </a:p>
        </p:txBody>
      </p:sp>
      <p:sp>
        <p:nvSpPr>
          <p:cNvPr id="3" name="テキスト ボックス 2">
            <a:extLst>
              <a:ext uri="{FF2B5EF4-FFF2-40B4-BE49-F238E27FC236}">
                <a16:creationId xmlns:a16="http://schemas.microsoft.com/office/drawing/2014/main" id="{56CBF766-500F-7C9E-5B8E-202ADE3D04ED}"/>
              </a:ext>
            </a:extLst>
          </p:cNvPr>
          <p:cNvSpPr txBox="1"/>
          <p:nvPr/>
        </p:nvSpPr>
        <p:spPr>
          <a:xfrm>
            <a:off x="5094100" y="7611320"/>
            <a:ext cx="1782178" cy="1200329"/>
          </a:xfrm>
          <a:prstGeom prst="rect">
            <a:avLst/>
          </a:prstGeom>
          <a:noFill/>
        </p:spPr>
        <p:txBody>
          <a:bodyPr wrap="square">
            <a:spAutoFit/>
          </a:bodyPr>
          <a:lstStyle/>
          <a:p>
            <a:pPr algn="ctr"/>
            <a:r>
              <a:rPr kumimoji="1" lang="ja-JP" altLang="en-US" sz="1200" dirty="0">
                <a:solidFill>
                  <a:schemeClr val="tx1"/>
                </a:solidFill>
                <a:latin typeface="メイリオ" panose="020B0604030504040204" pitchFamily="50" charset="-128"/>
              </a:rPr>
              <a:t>内閣総理大臣による答弁および国税庁への照会への回答において、電子文書には</a:t>
            </a:r>
            <a:r>
              <a:rPr kumimoji="1" lang="ja-JP" altLang="en-US" sz="1200" b="1" dirty="0">
                <a:solidFill>
                  <a:srgbClr val="FF0000"/>
                </a:solidFill>
                <a:latin typeface="メイリオ" panose="020B0604030504040204" pitchFamily="50" charset="-128"/>
              </a:rPr>
              <a:t>印紙税が課税されない</a:t>
            </a:r>
            <a:r>
              <a:rPr kumimoji="1" lang="ja-JP" altLang="en-US" sz="1200" dirty="0">
                <a:solidFill>
                  <a:schemeClr val="tx1"/>
                </a:solidFill>
                <a:latin typeface="メイリオ" panose="020B0604030504040204" pitchFamily="50" charset="-128"/>
              </a:rPr>
              <a:t>と明言されています。</a:t>
            </a:r>
          </a:p>
        </p:txBody>
      </p:sp>
      <p:sp>
        <p:nvSpPr>
          <p:cNvPr id="17" name="テキスト ボックス 16">
            <a:extLst>
              <a:ext uri="{FF2B5EF4-FFF2-40B4-BE49-F238E27FC236}">
                <a16:creationId xmlns:a16="http://schemas.microsoft.com/office/drawing/2014/main" id="{A64F862E-0D59-AF2E-FF69-D23CFDBF6FD0}"/>
              </a:ext>
            </a:extLst>
          </p:cNvPr>
          <p:cNvSpPr txBox="1"/>
          <p:nvPr/>
        </p:nvSpPr>
        <p:spPr>
          <a:xfrm>
            <a:off x="108119" y="5644843"/>
            <a:ext cx="6410413" cy="369332"/>
          </a:xfrm>
          <a:prstGeom prst="rect">
            <a:avLst/>
          </a:prstGeom>
          <a:noFill/>
        </p:spPr>
        <p:txBody>
          <a:bodyPr wrap="square">
            <a:spAutoFit/>
          </a:bodyPr>
          <a:lstStyle>
            <a:defPPr>
              <a:defRPr lang="en-US"/>
            </a:defPPr>
            <a:lvl1pPr marR="0" lvl="0" indent="0" algn="ctr">
              <a:lnSpc>
                <a:spcPct val="100000"/>
              </a:lnSpc>
              <a:spcBef>
                <a:spcPts val="0"/>
              </a:spcBef>
              <a:spcAft>
                <a:spcPts val="0"/>
              </a:spcAft>
              <a:buNone/>
              <a:defRPr b="1" i="0" u="none" strike="noStrike" cap="none">
                <a:solidFill>
                  <a:srgbClr val="2B4B85"/>
                </a:solidFill>
                <a:latin typeface="Meiryo"/>
                <a:ea typeface="Meiryo"/>
                <a:cs typeface="Meiryo"/>
              </a:defRPr>
            </a:lvl1pPr>
          </a:lstStyle>
          <a:p>
            <a:pPr algn="l"/>
            <a:r>
              <a:rPr lang="ja-JP" altLang="en-US" dirty="0">
                <a:latin typeface="メイリオ" panose="020B0604030504040204" pitchFamily="50" charset="-128"/>
                <a:ea typeface="メイリオ" panose="020B0604030504040204" pitchFamily="50" charset="-128"/>
                <a:sym typeface="Meiryo"/>
              </a:rPr>
              <a:t>〇電子契約のメリット</a:t>
            </a:r>
            <a:endParaRPr lang="en-US" altLang="ja-JP" dirty="0">
              <a:latin typeface="メイリオ" panose="020B0604030504040204" pitchFamily="50" charset="-128"/>
              <a:ea typeface="メイリオ" panose="020B0604030504040204" pitchFamily="50" charset="-128"/>
              <a:sym typeface="Meiryo"/>
            </a:endParaRPr>
          </a:p>
        </p:txBody>
      </p:sp>
      <p:graphicFrame>
        <p:nvGraphicFramePr>
          <p:cNvPr id="19" name="Google Shape;173;p8">
            <a:extLst>
              <a:ext uri="{FF2B5EF4-FFF2-40B4-BE49-F238E27FC236}">
                <a16:creationId xmlns:a16="http://schemas.microsoft.com/office/drawing/2014/main" id="{E7F2DC6B-7384-13E0-E37C-5EEC04947E7C}"/>
              </a:ext>
            </a:extLst>
          </p:cNvPr>
          <p:cNvGraphicFramePr/>
          <p:nvPr>
            <p:extLst>
              <p:ext uri="{D42A27DB-BD31-4B8C-83A1-F6EECF244321}">
                <p14:modId xmlns:p14="http://schemas.microsoft.com/office/powerpoint/2010/main" val="3930393370"/>
              </p:ext>
            </p:extLst>
          </p:nvPr>
        </p:nvGraphicFramePr>
        <p:xfrm>
          <a:off x="377922" y="7505995"/>
          <a:ext cx="4615888" cy="2094746"/>
        </p:xfrm>
        <a:graphic>
          <a:graphicData uri="http://schemas.openxmlformats.org/drawingml/2006/table">
            <a:tbl>
              <a:tblPr>
                <a:noFill/>
              </a:tblPr>
              <a:tblGrid>
                <a:gridCol w="734191">
                  <a:extLst>
                    <a:ext uri="{9D8B030D-6E8A-4147-A177-3AD203B41FA5}">
                      <a16:colId xmlns:a16="http://schemas.microsoft.com/office/drawing/2014/main" val="20000"/>
                    </a:ext>
                  </a:extLst>
                </a:gridCol>
                <a:gridCol w="1856671">
                  <a:extLst>
                    <a:ext uri="{9D8B030D-6E8A-4147-A177-3AD203B41FA5}">
                      <a16:colId xmlns:a16="http://schemas.microsoft.com/office/drawing/2014/main" val="20001"/>
                    </a:ext>
                  </a:extLst>
                </a:gridCol>
                <a:gridCol w="2025026">
                  <a:extLst>
                    <a:ext uri="{9D8B030D-6E8A-4147-A177-3AD203B41FA5}">
                      <a16:colId xmlns:a16="http://schemas.microsoft.com/office/drawing/2014/main" val="20002"/>
                    </a:ext>
                  </a:extLst>
                </a:gridCol>
              </a:tblGrid>
              <a:tr h="352040">
                <a:tc>
                  <a:txBody>
                    <a:bodyPr/>
                    <a:lstStyle/>
                    <a:p>
                      <a:pPr marL="0" marR="0" lvl="0" indent="0" algn="ctr" rtl="0">
                        <a:lnSpc>
                          <a:spcPct val="150000"/>
                        </a:lnSpc>
                        <a:spcBef>
                          <a:spcPts val="0"/>
                        </a:spcBef>
                        <a:spcAft>
                          <a:spcPts val="0"/>
                        </a:spcAft>
                        <a:buClr>
                          <a:srgbClr val="000000"/>
                        </a:buClr>
                        <a:buSzPts val="1800"/>
                        <a:buFont typeface="Arial"/>
                        <a:buNone/>
                      </a:pPr>
                      <a:endParaRPr sz="1400" b="1" u="none" strike="noStrike" cap="none" dirty="0">
                        <a:solidFill>
                          <a:schemeClr val="dk1"/>
                        </a:solidFill>
                        <a:latin typeface="メイリオ" panose="020B0604030504040204" pitchFamily="50" charset="-128"/>
                        <a:ea typeface="メイリオ" panose="020B0604030504040204" pitchFamily="50" charset="-128"/>
                        <a:cs typeface="Arial"/>
                        <a:sym typeface="Arial"/>
                      </a:endParaRPr>
                    </a:p>
                  </a:txBody>
                  <a:tcPr marL="68575" marR="68575" marT="34300" marB="343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800"/>
                        <a:buFont typeface="Arial"/>
                        <a:buNone/>
                      </a:pPr>
                      <a:r>
                        <a:rPr lang="ja-JP" sz="1400" b="1" u="none" strike="noStrike" cap="none" dirty="0">
                          <a:solidFill>
                            <a:schemeClr val="lt1"/>
                          </a:solidFill>
                          <a:latin typeface="メイリオ" panose="020B0604030504040204" pitchFamily="50" charset="-128"/>
                          <a:ea typeface="メイリオ" panose="020B0604030504040204" pitchFamily="50" charset="-128"/>
                          <a:cs typeface="Arial"/>
                          <a:sym typeface="Arial"/>
                        </a:rPr>
                        <a:t>紙の契約</a:t>
                      </a:r>
                      <a:endParaRPr sz="1400" b="1" u="none" strike="noStrike" cap="none" dirty="0">
                        <a:solidFill>
                          <a:schemeClr val="lt1"/>
                        </a:solidFill>
                        <a:latin typeface="メイリオ" panose="020B0604030504040204" pitchFamily="50" charset="-128"/>
                        <a:ea typeface="メイリオ" panose="020B0604030504040204" pitchFamily="50" charset="-128"/>
                        <a:cs typeface="Arial"/>
                        <a:sym typeface="Arial"/>
                      </a:endParaRPr>
                    </a:p>
                  </a:txBody>
                  <a:tcPr marL="68575" marR="68575" marT="34300" marB="343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5BAC"/>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ja-JP" sz="1400" b="1" u="none" strike="noStrike" cap="none" dirty="0">
                          <a:solidFill>
                            <a:schemeClr val="lt1"/>
                          </a:solidFill>
                          <a:latin typeface="メイリオ" panose="020B0604030504040204" pitchFamily="50" charset="-128"/>
                          <a:ea typeface="メイリオ" panose="020B0604030504040204" pitchFamily="50" charset="-128"/>
                          <a:cs typeface="Arial"/>
                          <a:sym typeface="Arial"/>
                        </a:rPr>
                        <a:t>電子契約</a:t>
                      </a:r>
                      <a:endParaRPr sz="1400" b="1" u="none" strike="noStrike" cap="none" dirty="0">
                        <a:solidFill>
                          <a:schemeClr val="lt1"/>
                        </a:solidFill>
                        <a:latin typeface="メイリオ" panose="020B0604030504040204" pitchFamily="50" charset="-128"/>
                        <a:ea typeface="メイリオ" panose="020B0604030504040204" pitchFamily="50" charset="-128"/>
                        <a:cs typeface="Arial"/>
                        <a:sym typeface="Arial"/>
                      </a:endParaRPr>
                    </a:p>
                  </a:txBody>
                  <a:tcPr marL="68575" marR="68575" marT="34300" marB="343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5BAC"/>
                    </a:solidFill>
                  </a:tcPr>
                </a:tc>
                <a:extLst>
                  <a:ext uri="{0D108BD9-81ED-4DB2-BD59-A6C34878D82A}">
                    <a16:rowId xmlns:a16="http://schemas.microsoft.com/office/drawing/2014/main" val="10000"/>
                  </a:ext>
                </a:extLst>
              </a:tr>
              <a:tr h="284351">
                <a:tc>
                  <a:txBody>
                    <a:bodyPr/>
                    <a:lstStyle/>
                    <a:p>
                      <a:pPr marL="0" marR="0" lvl="0" indent="0" algn="ctr" rtl="0">
                        <a:lnSpc>
                          <a:spcPct val="100000"/>
                        </a:lnSpc>
                        <a:spcBef>
                          <a:spcPts val="0"/>
                        </a:spcBef>
                        <a:spcAft>
                          <a:spcPts val="0"/>
                        </a:spcAft>
                        <a:buClr>
                          <a:srgbClr val="000000"/>
                        </a:buClr>
                        <a:buSzPts val="1800"/>
                        <a:buFont typeface="Arial"/>
                        <a:buNone/>
                      </a:pPr>
                      <a:r>
                        <a:rPr lang="ja-JP" sz="1400" b="1" u="none" strike="noStrike" cap="none" dirty="0">
                          <a:solidFill>
                            <a:schemeClr val="lt1"/>
                          </a:solidFill>
                          <a:latin typeface="メイリオ" panose="020B0604030504040204" pitchFamily="50" charset="-128"/>
                          <a:ea typeface="メイリオ" panose="020B0604030504040204" pitchFamily="50" charset="-128"/>
                          <a:cs typeface="Arial"/>
                          <a:sym typeface="Arial"/>
                        </a:rPr>
                        <a:t>形式</a:t>
                      </a:r>
                      <a:endParaRPr sz="1400" b="1" u="none" strike="noStrike" cap="none" dirty="0">
                        <a:solidFill>
                          <a:schemeClr val="lt1"/>
                        </a:solidFill>
                        <a:latin typeface="メイリオ" panose="020B0604030504040204" pitchFamily="50" charset="-128"/>
                        <a:ea typeface="メイリオ" panose="020B0604030504040204" pitchFamily="50" charset="-128"/>
                        <a:cs typeface="Arial"/>
                        <a:sym typeface="Arial"/>
                      </a:endParaRPr>
                    </a:p>
                  </a:txBody>
                  <a:tcPr marL="68575" marR="68575" marT="34300" marB="343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5BAC"/>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ja-JP" sz="1400" b="0" u="none" strike="noStrike" cap="none" dirty="0">
                          <a:solidFill>
                            <a:schemeClr val="dk1"/>
                          </a:solidFill>
                          <a:latin typeface="メイリオ" panose="020B0604030504040204" pitchFamily="50" charset="-128"/>
                          <a:ea typeface="メイリオ" panose="020B0604030504040204" pitchFamily="50" charset="-128"/>
                          <a:cs typeface="Arial"/>
                          <a:sym typeface="Arial"/>
                        </a:rPr>
                        <a:t>紙の書面</a:t>
                      </a:r>
                      <a:endParaRPr sz="1400" b="0" u="none" strike="noStrike" cap="none" dirty="0">
                        <a:solidFill>
                          <a:schemeClr val="dk1"/>
                        </a:solidFill>
                        <a:latin typeface="メイリオ" panose="020B0604030504040204" pitchFamily="50" charset="-128"/>
                        <a:ea typeface="メイリオ" panose="020B0604030504040204" pitchFamily="50" charset="-128"/>
                        <a:cs typeface="Arial"/>
                        <a:sym typeface="Arial"/>
                      </a:endParaRPr>
                    </a:p>
                  </a:txBody>
                  <a:tcPr marL="68575" marR="68575" marT="34300" marB="343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CBD2E3"/>
                    </a:solidFill>
                  </a:tcPr>
                </a:tc>
                <a:tc>
                  <a:txBody>
                    <a:bodyPr/>
                    <a:lstStyle/>
                    <a:p>
                      <a:pPr marL="0" marR="0" lvl="0" indent="0" algn="ctr" rtl="0">
                        <a:lnSpc>
                          <a:spcPct val="100000"/>
                        </a:lnSpc>
                        <a:spcBef>
                          <a:spcPts val="0"/>
                        </a:spcBef>
                        <a:spcAft>
                          <a:spcPts val="0"/>
                        </a:spcAft>
                        <a:buClr>
                          <a:srgbClr val="000000"/>
                        </a:buClr>
                        <a:buSzPts val="2000"/>
                        <a:buFont typeface="Arial"/>
                        <a:buNone/>
                      </a:pPr>
                      <a:r>
                        <a:rPr lang="ja-JP" sz="1400" b="1" u="none" strike="noStrike" cap="none" dirty="0">
                          <a:solidFill>
                            <a:srgbClr val="E22C18"/>
                          </a:solidFill>
                          <a:latin typeface="メイリオ" panose="020B0604030504040204" pitchFamily="50" charset="-128"/>
                          <a:ea typeface="メイリオ" panose="020B0604030504040204" pitchFamily="50" charset="-128"/>
                          <a:cs typeface="Arial"/>
                          <a:sym typeface="Arial"/>
                        </a:rPr>
                        <a:t>電子データ（PDF）</a:t>
                      </a:r>
                      <a:endParaRPr sz="1400" b="1" u="none" strike="noStrike" cap="none" dirty="0">
                        <a:solidFill>
                          <a:srgbClr val="E22C18"/>
                        </a:solidFill>
                        <a:latin typeface="メイリオ" panose="020B0604030504040204" pitchFamily="50" charset="-128"/>
                        <a:ea typeface="メイリオ" panose="020B0604030504040204" pitchFamily="50" charset="-128"/>
                        <a:cs typeface="Arial"/>
                        <a:sym typeface="Arial"/>
                      </a:endParaRPr>
                    </a:p>
                  </a:txBody>
                  <a:tcPr marL="68575" marR="68575" marT="34300" marB="343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CBD2E3"/>
                    </a:solidFill>
                  </a:tcPr>
                </a:tc>
                <a:extLst>
                  <a:ext uri="{0D108BD9-81ED-4DB2-BD59-A6C34878D82A}">
                    <a16:rowId xmlns:a16="http://schemas.microsoft.com/office/drawing/2014/main" val="10001"/>
                  </a:ext>
                </a:extLst>
              </a:tr>
              <a:tr h="284351">
                <a:tc>
                  <a:txBody>
                    <a:bodyPr/>
                    <a:lstStyle/>
                    <a:p>
                      <a:pPr marL="0" marR="0" lvl="0" indent="0" algn="ctr" rtl="0">
                        <a:lnSpc>
                          <a:spcPct val="100000"/>
                        </a:lnSpc>
                        <a:spcBef>
                          <a:spcPts val="0"/>
                        </a:spcBef>
                        <a:spcAft>
                          <a:spcPts val="0"/>
                        </a:spcAft>
                        <a:buClr>
                          <a:srgbClr val="000000"/>
                        </a:buClr>
                        <a:buSzPts val="1800"/>
                        <a:buFont typeface="Arial"/>
                        <a:buNone/>
                      </a:pPr>
                      <a:r>
                        <a:rPr lang="ja-JP" sz="1400" b="1" u="none" strike="noStrike" cap="none" dirty="0">
                          <a:solidFill>
                            <a:schemeClr val="lt1"/>
                          </a:solidFill>
                          <a:latin typeface="メイリオ" panose="020B0604030504040204" pitchFamily="50" charset="-128"/>
                          <a:ea typeface="メイリオ" panose="020B0604030504040204" pitchFamily="50" charset="-128"/>
                          <a:cs typeface="Arial"/>
                          <a:sym typeface="Arial"/>
                        </a:rPr>
                        <a:t>押印</a:t>
                      </a:r>
                      <a:endParaRPr sz="1400" b="1" u="none" strike="noStrike" cap="none" dirty="0">
                        <a:solidFill>
                          <a:schemeClr val="lt1"/>
                        </a:solidFill>
                        <a:latin typeface="メイリオ" panose="020B0604030504040204" pitchFamily="50" charset="-128"/>
                        <a:ea typeface="メイリオ" panose="020B0604030504040204" pitchFamily="50" charset="-128"/>
                        <a:cs typeface="Arial"/>
                        <a:sym typeface="Arial"/>
                      </a:endParaRPr>
                    </a:p>
                  </a:txBody>
                  <a:tcPr marL="68575" marR="68575" marT="34300" marB="343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5BAC"/>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ja-JP" sz="1400" b="0" u="none" strike="noStrike" cap="none" dirty="0">
                          <a:solidFill>
                            <a:schemeClr val="dk1"/>
                          </a:solidFill>
                          <a:latin typeface="メイリオ" panose="020B0604030504040204" pitchFamily="50" charset="-128"/>
                          <a:ea typeface="メイリオ" panose="020B0604030504040204" pitchFamily="50" charset="-128"/>
                          <a:cs typeface="Arial"/>
                          <a:sym typeface="Arial"/>
                        </a:rPr>
                        <a:t>印鑑 or サイン</a:t>
                      </a:r>
                      <a:endParaRPr sz="1400" b="0" u="none" strike="noStrike" cap="none" dirty="0">
                        <a:solidFill>
                          <a:schemeClr val="dk1"/>
                        </a:solidFill>
                        <a:latin typeface="メイリオ" panose="020B0604030504040204" pitchFamily="50" charset="-128"/>
                        <a:ea typeface="メイリオ" panose="020B0604030504040204" pitchFamily="50" charset="-128"/>
                        <a:cs typeface="Arial"/>
                        <a:sym typeface="Arial"/>
                      </a:endParaRPr>
                    </a:p>
                  </a:txBody>
                  <a:tcPr marL="68575" marR="68575" marT="34300" marB="343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7EAF1"/>
                    </a:solidFill>
                  </a:tcPr>
                </a:tc>
                <a:tc>
                  <a:txBody>
                    <a:bodyPr/>
                    <a:lstStyle/>
                    <a:p>
                      <a:pPr marL="0" marR="0" lvl="0" indent="0" algn="ctr" rtl="0">
                        <a:lnSpc>
                          <a:spcPct val="100000"/>
                        </a:lnSpc>
                        <a:spcBef>
                          <a:spcPts val="0"/>
                        </a:spcBef>
                        <a:spcAft>
                          <a:spcPts val="0"/>
                        </a:spcAft>
                        <a:buClr>
                          <a:srgbClr val="000000"/>
                        </a:buClr>
                        <a:buSzPts val="2000"/>
                        <a:buFont typeface="Arial"/>
                        <a:buNone/>
                      </a:pPr>
                      <a:r>
                        <a:rPr lang="ja-JP" sz="1400" b="1" u="none" strike="noStrike" cap="none" dirty="0">
                          <a:solidFill>
                            <a:srgbClr val="E22C18"/>
                          </a:solidFill>
                          <a:latin typeface="メイリオ" panose="020B0604030504040204" pitchFamily="50" charset="-128"/>
                          <a:ea typeface="メイリオ" panose="020B0604030504040204" pitchFamily="50" charset="-128"/>
                          <a:cs typeface="Arial"/>
                          <a:sym typeface="Arial"/>
                        </a:rPr>
                        <a:t>電子署名</a:t>
                      </a:r>
                      <a:endParaRPr sz="1400" b="1" u="none" strike="noStrike" cap="none" dirty="0">
                        <a:solidFill>
                          <a:srgbClr val="E22C18"/>
                        </a:solidFill>
                        <a:latin typeface="メイリオ" panose="020B0604030504040204" pitchFamily="50" charset="-128"/>
                        <a:ea typeface="メイリオ" panose="020B0604030504040204" pitchFamily="50" charset="-128"/>
                        <a:cs typeface="Arial"/>
                        <a:sym typeface="Arial"/>
                      </a:endParaRPr>
                    </a:p>
                  </a:txBody>
                  <a:tcPr marL="68575" marR="68575" marT="34300" marB="343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7EAF1"/>
                    </a:solidFill>
                  </a:tcPr>
                </a:tc>
                <a:extLst>
                  <a:ext uri="{0D108BD9-81ED-4DB2-BD59-A6C34878D82A}">
                    <a16:rowId xmlns:a16="http://schemas.microsoft.com/office/drawing/2014/main" val="10002"/>
                  </a:ext>
                </a:extLst>
              </a:tr>
              <a:tr h="284351">
                <a:tc>
                  <a:txBody>
                    <a:bodyPr/>
                    <a:lstStyle/>
                    <a:p>
                      <a:pPr marL="0" marR="0" lvl="0" indent="0" algn="ctr" rtl="0">
                        <a:lnSpc>
                          <a:spcPct val="100000"/>
                        </a:lnSpc>
                        <a:spcBef>
                          <a:spcPts val="0"/>
                        </a:spcBef>
                        <a:spcAft>
                          <a:spcPts val="0"/>
                        </a:spcAft>
                        <a:buClr>
                          <a:srgbClr val="000000"/>
                        </a:buClr>
                        <a:buSzPts val="1800"/>
                        <a:buFont typeface="Arial"/>
                        <a:buNone/>
                      </a:pPr>
                      <a:r>
                        <a:rPr lang="ja-JP" sz="1400" b="1" u="none" strike="noStrike" cap="none" dirty="0">
                          <a:solidFill>
                            <a:schemeClr val="lt1"/>
                          </a:solidFill>
                          <a:latin typeface="メイリオ" panose="020B0604030504040204" pitchFamily="50" charset="-128"/>
                          <a:ea typeface="メイリオ" panose="020B0604030504040204" pitchFamily="50" charset="-128"/>
                          <a:cs typeface="Arial"/>
                          <a:sym typeface="Arial"/>
                        </a:rPr>
                        <a:t>送付</a:t>
                      </a:r>
                      <a:endParaRPr sz="1400" b="1" u="none" strike="noStrike" cap="none" dirty="0">
                        <a:solidFill>
                          <a:schemeClr val="lt1"/>
                        </a:solidFill>
                        <a:latin typeface="メイリオ" panose="020B0604030504040204" pitchFamily="50" charset="-128"/>
                        <a:ea typeface="メイリオ" panose="020B0604030504040204" pitchFamily="50" charset="-128"/>
                        <a:cs typeface="Arial"/>
                        <a:sym typeface="Arial"/>
                      </a:endParaRPr>
                    </a:p>
                  </a:txBody>
                  <a:tcPr marL="68575" marR="68575" marT="34300" marB="343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5BAC"/>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ja-JP" sz="1400" b="0" u="none" strike="noStrike" cap="none" dirty="0">
                          <a:solidFill>
                            <a:schemeClr val="dk1"/>
                          </a:solidFill>
                          <a:latin typeface="メイリオ" panose="020B0604030504040204" pitchFamily="50" charset="-128"/>
                          <a:ea typeface="メイリオ" panose="020B0604030504040204" pitchFamily="50" charset="-128"/>
                          <a:cs typeface="Arial"/>
                          <a:sym typeface="Arial"/>
                        </a:rPr>
                        <a:t>送付・持参</a:t>
                      </a:r>
                      <a:endParaRPr sz="1400" b="0" u="none" strike="noStrike" cap="none" dirty="0">
                        <a:solidFill>
                          <a:schemeClr val="dk1"/>
                        </a:solidFill>
                        <a:latin typeface="メイリオ" panose="020B0604030504040204" pitchFamily="50" charset="-128"/>
                        <a:ea typeface="メイリオ" panose="020B0604030504040204" pitchFamily="50" charset="-128"/>
                        <a:cs typeface="Arial"/>
                        <a:sym typeface="Arial"/>
                      </a:endParaRPr>
                    </a:p>
                  </a:txBody>
                  <a:tcPr marL="68575" marR="68575" marT="34300" marB="343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CBD2E3"/>
                    </a:solidFill>
                  </a:tcPr>
                </a:tc>
                <a:tc>
                  <a:txBody>
                    <a:bodyPr/>
                    <a:lstStyle/>
                    <a:p>
                      <a:pPr marL="0" marR="0" lvl="0" indent="0" algn="ctr" rtl="0">
                        <a:lnSpc>
                          <a:spcPct val="100000"/>
                        </a:lnSpc>
                        <a:spcBef>
                          <a:spcPts val="0"/>
                        </a:spcBef>
                        <a:spcAft>
                          <a:spcPts val="0"/>
                        </a:spcAft>
                        <a:buClr>
                          <a:srgbClr val="000000"/>
                        </a:buClr>
                        <a:buSzPts val="2000"/>
                        <a:buFont typeface="Arial"/>
                        <a:buNone/>
                      </a:pPr>
                      <a:r>
                        <a:rPr lang="ja-JP" sz="1400" b="1" u="none" strike="noStrike" cap="none" dirty="0">
                          <a:solidFill>
                            <a:srgbClr val="E22C18"/>
                          </a:solidFill>
                          <a:latin typeface="メイリオ" panose="020B0604030504040204" pitchFamily="50" charset="-128"/>
                          <a:ea typeface="メイリオ" panose="020B0604030504040204" pitchFamily="50" charset="-128"/>
                          <a:cs typeface="Arial"/>
                          <a:sym typeface="Arial"/>
                        </a:rPr>
                        <a:t>インターネット</a:t>
                      </a:r>
                      <a:endParaRPr sz="1400" b="1" u="none" strike="noStrike" cap="none" dirty="0">
                        <a:solidFill>
                          <a:srgbClr val="E22C18"/>
                        </a:solidFill>
                        <a:latin typeface="メイリオ" panose="020B0604030504040204" pitchFamily="50" charset="-128"/>
                        <a:ea typeface="メイリオ" panose="020B0604030504040204" pitchFamily="50" charset="-128"/>
                        <a:cs typeface="Arial"/>
                        <a:sym typeface="Arial"/>
                      </a:endParaRPr>
                    </a:p>
                  </a:txBody>
                  <a:tcPr marL="68575" marR="68575" marT="34300" marB="343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CBD2E3"/>
                    </a:solidFill>
                  </a:tcPr>
                </a:tc>
                <a:extLst>
                  <a:ext uri="{0D108BD9-81ED-4DB2-BD59-A6C34878D82A}">
                    <a16:rowId xmlns:a16="http://schemas.microsoft.com/office/drawing/2014/main" val="10003"/>
                  </a:ext>
                </a:extLst>
              </a:tr>
              <a:tr h="284351">
                <a:tc>
                  <a:txBody>
                    <a:bodyPr/>
                    <a:lstStyle/>
                    <a:p>
                      <a:pPr marL="0" marR="0" lvl="0" indent="0" algn="ctr" rtl="0">
                        <a:lnSpc>
                          <a:spcPct val="100000"/>
                        </a:lnSpc>
                        <a:spcBef>
                          <a:spcPts val="0"/>
                        </a:spcBef>
                        <a:spcAft>
                          <a:spcPts val="0"/>
                        </a:spcAft>
                        <a:buClr>
                          <a:srgbClr val="000000"/>
                        </a:buClr>
                        <a:buSzPts val="1800"/>
                        <a:buFont typeface="Arial"/>
                        <a:buNone/>
                      </a:pPr>
                      <a:r>
                        <a:rPr lang="ja-JP" sz="1400" b="1" u="none" strike="noStrike" cap="none" dirty="0">
                          <a:solidFill>
                            <a:schemeClr val="lt1"/>
                          </a:solidFill>
                          <a:latin typeface="メイリオ" panose="020B0604030504040204" pitchFamily="50" charset="-128"/>
                          <a:ea typeface="メイリオ" panose="020B0604030504040204" pitchFamily="50" charset="-128"/>
                          <a:cs typeface="Arial"/>
                          <a:sym typeface="Arial"/>
                        </a:rPr>
                        <a:t>保管</a:t>
                      </a:r>
                      <a:endParaRPr sz="1400" b="1" u="none" strike="noStrike" cap="none" dirty="0">
                        <a:solidFill>
                          <a:schemeClr val="lt1"/>
                        </a:solidFill>
                        <a:latin typeface="メイリオ" panose="020B0604030504040204" pitchFamily="50" charset="-128"/>
                        <a:ea typeface="メイリオ" panose="020B0604030504040204" pitchFamily="50" charset="-128"/>
                        <a:cs typeface="Arial"/>
                        <a:sym typeface="Arial"/>
                      </a:endParaRPr>
                    </a:p>
                  </a:txBody>
                  <a:tcPr marL="68575" marR="68575" marT="34300" marB="343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5BAC"/>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ja-JP" sz="1400" b="0" u="none" strike="noStrike" cap="none" dirty="0">
                          <a:solidFill>
                            <a:schemeClr val="dk1"/>
                          </a:solidFill>
                          <a:latin typeface="メイリオ" panose="020B0604030504040204" pitchFamily="50" charset="-128"/>
                          <a:ea typeface="メイリオ" panose="020B0604030504040204" pitchFamily="50" charset="-128"/>
                          <a:cs typeface="Arial"/>
                          <a:sym typeface="Arial"/>
                        </a:rPr>
                        <a:t>書棚</a:t>
                      </a:r>
                      <a:endParaRPr sz="1400" b="0" u="none" strike="noStrike" cap="none" dirty="0">
                        <a:solidFill>
                          <a:schemeClr val="dk1"/>
                        </a:solidFill>
                        <a:latin typeface="メイリオ" panose="020B0604030504040204" pitchFamily="50" charset="-128"/>
                        <a:ea typeface="メイリオ" panose="020B0604030504040204" pitchFamily="50" charset="-128"/>
                        <a:cs typeface="Arial"/>
                        <a:sym typeface="Arial"/>
                      </a:endParaRPr>
                    </a:p>
                  </a:txBody>
                  <a:tcPr marL="68575" marR="68575" marT="34300" marB="343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7EAF1"/>
                    </a:solidFill>
                  </a:tcPr>
                </a:tc>
                <a:tc>
                  <a:txBody>
                    <a:bodyPr/>
                    <a:lstStyle/>
                    <a:p>
                      <a:pPr marL="0" marR="0" lvl="0" indent="0" algn="ctr" rtl="0">
                        <a:lnSpc>
                          <a:spcPct val="100000"/>
                        </a:lnSpc>
                        <a:spcBef>
                          <a:spcPts val="0"/>
                        </a:spcBef>
                        <a:spcAft>
                          <a:spcPts val="0"/>
                        </a:spcAft>
                        <a:buClr>
                          <a:srgbClr val="000000"/>
                        </a:buClr>
                        <a:buSzPts val="2000"/>
                        <a:buFont typeface="Arial"/>
                        <a:buNone/>
                      </a:pPr>
                      <a:r>
                        <a:rPr lang="ja-JP" sz="1400" b="1" u="none" strike="noStrike" cap="none" dirty="0">
                          <a:solidFill>
                            <a:srgbClr val="E22C18"/>
                          </a:solidFill>
                          <a:latin typeface="メイリオ" panose="020B0604030504040204" pitchFamily="50" charset="-128"/>
                          <a:ea typeface="メイリオ" panose="020B0604030504040204" pitchFamily="50" charset="-128"/>
                          <a:cs typeface="Arial"/>
                          <a:sym typeface="Arial"/>
                        </a:rPr>
                        <a:t>サーバー</a:t>
                      </a:r>
                      <a:endParaRPr sz="1400" b="1" u="none" strike="noStrike" cap="none" dirty="0">
                        <a:solidFill>
                          <a:srgbClr val="E22C18"/>
                        </a:solidFill>
                        <a:latin typeface="メイリオ" panose="020B0604030504040204" pitchFamily="50" charset="-128"/>
                        <a:ea typeface="メイリオ" panose="020B0604030504040204" pitchFamily="50" charset="-128"/>
                        <a:cs typeface="Arial"/>
                        <a:sym typeface="Arial"/>
                      </a:endParaRPr>
                    </a:p>
                  </a:txBody>
                  <a:tcPr marL="68575" marR="68575" marT="34300" marB="343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7EAF1"/>
                    </a:solidFill>
                  </a:tcPr>
                </a:tc>
                <a:extLst>
                  <a:ext uri="{0D108BD9-81ED-4DB2-BD59-A6C34878D82A}">
                    <a16:rowId xmlns:a16="http://schemas.microsoft.com/office/drawing/2014/main" val="10004"/>
                  </a:ext>
                </a:extLst>
              </a:tr>
              <a:tr h="284351">
                <a:tc>
                  <a:txBody>
                    <a:bodyPr/>
                    <a:lstStyle/>
                    <a:p>
                      <a:pPr marL="0" marR="0" lvl="0" indent="0" algn="ctr" rtl="0">
                        <a:lnSpc>
                          <a:spcPct val="100000"/>
                        </a:lnSpc>
                        <a:spcBef>
                          <a:spcPts val="0"/>
                        </a:spcBef>
                        <a:spcAft>
                          <a:spcPts val="0"/>
                        </a:spcAft>
                        <a:buClr>
                          <a:srgbClr val="000000"/>
                        </a:buClr>
                        <a:buSzPts val="1800"/>
                        <a:buFont typeface="Arial"/>
                        <a:buNone/>
                      </a:pPr>
                      <a:r>
                        <a:rPr lang="ja-JP" sz="1400" b="1" u="none" strike="noStrike" cap="none" dirty="0">
                          <a:solidFill>
                            <a:schemeClr val="lt1"/>
                          </a:solidFill>
                          <a:latin typeface="メイリオ" panose="020B0604030504040204" pitchFamily="50" charset="-128"/>
                          <a:ea typeface="メイリオ" panose="020B0604030504040204" pitchFamily="50" charset="-128"/>
                          <a:cs typeface="Arial"/>
                          <a:sym typeface="Arial"/>
                        </a:rPr>
                        <a:t>印紙</a:t>
                      </a:r>
                      <a:endParaRPr sz="1400" b="1" u="none" strike="noStrike" cap="none" dirty="0">
                        <a:solidFill>
                          <a:schemeClr val="lt1"/>
                        </a:solidFill>
                        <a:latin typeface="メイリオ" panose="020B0604030504040204" pitchFamily="50" charset="-128"/>
                        <a:ea typeface="メイリオ" panose="020B0604030504040204" pitchFamily="50" charset="-128"/>
                        <a:cs typeface="Arial"/>
                        <a:sym typeface="Arial"/>
                      </a:endParaRPr>
                    </a:p>
                  </a:txBody>
                  <a:tcPr marL="68575" marR="68575" marT="34300" marB="343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5BAC"/>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ja-JP" sz="1400" b="0" u="none" strike="noStrike" cap="none" dirty="0">
                          <a:solidFill>
                            <a:schemeClr val="dk1"/>
                          </a:solidFill>
                          <a:latin typeface="メイリオ" panose="020B0604030504040204" pitchFamily="50" charset="-128"/>
                          <a:ea typeface="メイリオ" panose="020B0604030504040204" pitchFamily="50" charset="-128"/>
                          <a:cs typeface="Arial"/>
                          <a:sym typeface="Arial"/>
                        </a:rPr>
                        <a:t>必要</a:t>
                      </a:r>
                      <a:endParaRPr sz="1400" b="0" u="none" strike="noStrike" cap="none" dirty="0">
                        <a:solidFill>
                          <a:schemeClr val="dk1"/>
                        </a:solidFill>
                        <a:latin typeface="メイリオ" panose="020B0604030504040204" pitchFamily="50" charset="-128"/>
                        <a:ea typeface="メイリオ" panose="020B0604030504040204" pitchFamily="50" charset="-128"/>
                        <a:cs typeface="Arial"/>
                        <a:sym typeface="Arial"/>
                      </a:endParaRPr>
                    </a:p>
                  </a:txBody>
                  <a:tcPr marL="68575" marR="68575" marT="34300" marB="343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CBD2E3"/>
                    </a:solidFill>
                  </a:tcPr>
                </a:tc>
                <a:tc>
                  <a:txBody>
                    <a:bodyPr/>
                    <a:lstStyle/>
                    <a:p>
                      <a:pPr marL="0" marR="0" lvl="0" indent="0" algn="ctr" rtl="0">
                        <a:lnSpc>
                          <a:spcPct val="100000"/>
                        </a:lnSpc>
                        <a:spcBef>
                          <a:spcPts val="0"/>
                        </a:spcBef>
                        <a:spcAft>
                          <a:spcPts val="0"/>
                        </a:spcAft>
                        <a:buClr>
                          <a:srgbClr val="000000"/>
                        </a:buClr>
                        <a:buSzPts val="2000"/>
                        <a:buFont typeface="Arial"/>
                        <a:buNone/>
                      </a:pPr>
                      <a:r>
                        <a:rPr lang="ja-JP" sz="1400" b="1" u="none" strike="noStrike" cap="none" dirty="0">
                          <a:solidFill>
                            <a:srgbClr val="E22C18"/>
                          </a:solidFill>
                          <a:latin typeface="メイリオ" panose="020B0604030504040204" pitchFamily="50" charset="-128"/>
                          <a:ea typeface="メイリオ" panose="020B0604030504040204" pitchFamily="50" charset="-128"/>
                          <a:cs typeface="Arial"/>
                          <a:sym typeface="Arial"/>
                        </a:rPr>
                        <a:t>不要</a:t>
                      </a:r>
                      <a:endParaRPr sz="1400" b="1" u="none" strike="noStrike" cap="none" dirty="0">
                        <a:solidFill>
                          <a:srgbClr val="E22C18"/>
                        </a:solidFill>
                        <a:latin typeface="メイリオ" panose="020B0604030504040204" pitchFamily="50" charset="-128"/>
                        <a:ea typeface="メイリオ" panose="020B0604030504040204" pitchFamily="50" charset="-128"/>
                        <a:cs typeface="Arial"/>
                        <a:sym typeface="Arial"/>
                      </a:endParaRPr>
                    </a:p>
                  </a:txBody>
                  <a:tcPr marL="68575" marR="68575" marT="34300" marB="343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CBD2E3"/>
                    </a:solidFill>
                  </a:tcPr>
                </a:tc>
                <a:extLst>
                  <a:ext uri="{0D108BD9-81ED-4DB2-BD59-A6C34878D82A}">
                    <a16:rowId xmlns:a16="http://schemas.microsoft.com/office/drawing/2014/main" val="10005"/>
                  </a:ext>
                </a:extLst>
              </a:tr>
              <a:tr h="284351">
                <a:tc>
                  <a:txBody>
                    <a:bodyPr/>
                    <a:lstStyle/>
                    <a:p>
                      <a:pPr marL="0" marR="0" lvl="0" indent="0" algn="ctr" rtl="0">
                        <a:lnSpc>
                          <a:spcPct val="100000"/>
                        </a:lnSpc>
                        <a:spcBef>
                          <a:spcPts val="0"/>
                        </a:spcBef>
                        <a:spcAft>
                          <a:spcPts val="0"/>
                        </a:spcAft>
                        <a:buClr>
                          <a:srgbClr val="000000"/>
                        </a:buClr>
                        <a:buSzPts val="1800"/>
                        <a:buFont typeface="Arial"/>
                        <a:buNone/>
                      </a:pPr>
                      <a:r>
                        <a:rPr lang="ja-JP" sz="1400" b="1" u="none" strike="noStrike" cap="none" dirty="0">
                          <a:solidFill>
                            <a:schemeClr val="lt1"/>
                          </a:solidFill>
                          <a:latin typeface="メイリオ" panose="020B0604030504040204" pitchFamily="50" charset="-128"/>
                          <a:ea typeface="メイリオ" panose="020B0604030504040204" pitchFamily="50" charset="-128"/>
                          <a:cs typeface="Arial"/>
                          <a:sym typeface="Arial"/>
                        </a:rPr>
                        <a:t>証拠力</a:t>
                      </a:r>
                      <a:endParaRPr sz="1400" b="1" u="none" strike="noStrike" cap="none" dirty="0">
                        <a:solidFill>
                          <a:schemeClr val="lt1"/>
                        </a:solidFill>
                        <a:latin typeface="メイリオ" panose="020B0604030504040204" pitchFamily="50" charset="-128"/>
                        <a:ea typeface="メイリオ" panose="020B0604030504040204" pitchFamily="50" charset="-128"/>
                        <a:cs typeface="Arial"/>
                        <a:sym typeface="Arial"/>
                      </a:endParaRPr>
                    </a:p>
                  </a:txBody>
                  <a:tcPr marL="68575" marR="68575" marT="34300" marB="343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5BAC"/>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ja-JP" sz="1400" b="0" u="none" strike="noStrike" cap="none" dirty="0">
                          <a:solidFill>
                            <a:schemeClr val="dk1"/>
                          </a:solidFill>
                          <a:latin typeface="メイリオ" panose="020B0604030504040204" pitchFamily="50" charset="-128"/>
                          <a:ea typeface="メイリオ" panose="020B0604030504040204" pitchFamily="50" charset="-128"/>
                          <a:cs typeface="Arial"/>
                          <a:sym typeface="Arial"/>
                        </a:rPr>
                        <a:t>あり</a:t>
                      </a:r>
                      <a:endParaRPr sz="1400" b="0" u="none" strike="noStrike" cap="none" dirty="0">
                        <a:solidFill>
                          <a:schemeClr val="dk1"/>
                        </a:solidFill>
                        <a:latin typeface="メイリオ" panose="020B0604030504040204" pitchFamily="50" charset="-128"/>
                        <a:ea typeface="メイリオ" panose="020B0604030504040204" pitchFamily="50" charset="-128"/>
                        <a:cs typeface="Arial"/>
                        <a:sym typeface="Arial"/>
                      </a:endParaRPr>
                    </a:p>
                  </a:txBody>
                  <a:tcPr marL="68575" marR="68575" marT="34300" marB="343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7EAF1"/>
                    </a:solidFill>
                  </a:tcPr>
                </a:tc>
                <a:tc>
                  <a:txBody>
                    <a:bodyPr/>
                    <a:lstStyle/>
                    <a:p>
                      <a:pPr marL="0" marR="0" lvl="0" indent="0" algn="ctr" rtl="0">
                        <a:lnSpc>
                          <a:spcPct val="100000"/>
                        </a:lnSpc>
                        <a:spcBef>
                          <a:spcPts val="0"/>
                        </a:spcBef>
                        <a:spcAft>
                          <a:spcPts val="0"/>
                        </a:spcAft>
                        <a:buClr>
                          <a:srgbClr val="000000"/>
                        </a:buClr>
                        <a:buSzPts val="2000"/>
                        <a:buFont typeface="Arial"/>
                        <a:buNone/>
                      </a:pPr>
                      <a:r>
                        <a:rPr lang="ja-JP" sz="1400" b="1" u="none" strike="noStrike" cap="none" dirty="0">
                          <a:solidFill>
                            <a:srgbClr val="E22C18"/>
                          </a:solidFill>
                          <a:latin typeface="メイリオ" panose="020B0604030504040204" pitchFamily="50" charset="-128"/>
                          <a:ea typeface="メイリオ" panose="020B0604030504040204" pitchFamily="50" charset="-128"/>
                          <a:cs typeface="Arial"/>
                          <a:sym typeface="Arial"/>
                        </a:rPr>
                        <a:t>あり</a:t>
                      </a:r>
                      <a:endParaRPr sz="1400" b="1" u="none" strike="noStrike" cap="none" dirty="0">
                        <a:solidFill>
                          <a:srgbClr val="E22C18"/>
                        </a:solidFill>
                        <a:latin typeface="メイリオ" panose="020B0604030504040204" pitchFamily="50" charset="-128"/>
                        <a:ea typeface="メイリオ" panose="020B0604030504040204" pitchFamily="50" charset="-128"/>
                        <a:cs typeface="Arial"/>
                        <a:sym typeface="Arial"/>
                      </a:endParaRPr>
                    </a:p>
                  </a:txBody>
                  <a:tcPr marL="68575" marR="68575" marT="34300" marB="34300"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E7EAF1"/>
                    </a:solidFill>
                  </a:tcPr>
                </a:tc>
                <a:extLst>
                  <a:ext uri="{0D108BD9-81ED-4DB2-BD59-A6C34878D82A}">
                    <a16:rowId xmlns:a16="http://schemas.microsoft.com/office/drawing/2014/main" val="10006"/>
                  </a:ext>
                </a:extLst>
              </a:tr>
            </a:tbl>
          </a:graphicData>
        </a:graphic>
      </p:graphicFrame>
      <p:sp>
        <p:nvSpPr>
          <p:cNvPr id="7" name="Google Shape;284;p31">
            <a:extLst>
              <a:ext uri="{FF2B5EF4-FFF2-40B4-BE49-F238E27FC236}">
                <a16:creationId xmlns:a16="http://schemas.microsoft.com/office/drawing/2014/main" id="{580DEB4D-618A-BC88-DB29-9FE7B6B9A855}"/>
              </a:ext>
            </a:extLst>
          </p:cNvPr>
          <p:cNvSpPr txBox="1"/>
          <p:nvPr/>
        </p:nvSpPr>
        <p:spPr>
          <a:xfrm>
            <a:off x="377922" y="1034348"/>
            <a:ext cx="6087011" cy="461624"/>
          </a:xfrm>
          <a:prstGeom prst="rect">
            <a:avLst/>
          </a:prstGeom>
          <a:noFill/>
          <a:ln>
            <a:noFill/>
          </a:ln>
        </p:spPr>
        <p:txBody>
          <a:bodyPr spcFirstLastPara="1" wrap="square" lIns="91425" tIns="45700" rIns="91425" bIns="45700" anchor="t" anchorCtr="0">
            <a:spAutoFit/>
          </a:bodyPr>
          <a:lstStyle/>
          <a:p>
            <a:pPr lvl="0"/>
            <a:r>
              <a:rPr lang="ja-JP" altLang="en-US" sz="1200" dirty="0">
                <a:latin typeface="メイリオ" panose="020B0604030504040204" pitchFamily="50" charset="-128"/>
                <a:ea typeface="メイリオ" panose="020B0604030504040204" pitchFamily="50" charset="-128"/>
                <a:cs typeface="Meiryo"/>
                <a:sym typeface="Meiryo"/>
              </a:rPr>
              <a:t>　</a:t>
            </a:r>
            <a:r>
              <a:rPr lang="ja-JP" altLang="en-US" sz="1200" dirty="0">
                <a:latin typeface="メイリオ" panose="020B0604030504040204" pitchFamily="50" charset="-128"/>
                <a:ea typeface="メイリオ" panose="020B0604030504040204" pitchFamily="50" charset="-128"/>
                <a:cs typeface="Meiryo"/>
                <a:sym typeface="Meiryo"/>
              </a:rPr>
              <a:t>本組合</a:t>
            </a:r>
            <a:r>
              <a:rPr lang="ja-JP" altLang="en-US" sz="1200" i="0" u="none" strike="noStrike" cap="none" dirty="0" smtClean="0">
                <a:latin typeface="メイリオ" panose="020B0604030504040204" pitchFamily="50" charset="-128"/>
                <a:ea typeface="メイリオ" panose="020B0604030504040204" pitchFamily="50" charset="-128"/>
                <a:cs typeface="Meiryo"/>
                <a:sym typeface="Meiryo"/>
              </a:rPr>
              <a:t>では</a:t>
            </a:r>
            <a:r>
              <a:rPr lang="ja-JP" altLang="en-US" sz="1200" dirty="0">
                <a:latin typeface="メイリオ" panose="020B0604030504040204" pitchFamily="50" charset="-128"/>
                <a:ea typeface="メイリオ" panose="020B0604030504040204" pitchFamily="50" charset="-128"/>
                <a:cs typeface="Meiryo"/>
                <a:sym typeface="Meiryo"/>
              </a:rPr>
              <a:t>、受注者の負担軽減、契約事務のペーパーレス化、業務の効率化等を目的に</a:t>
            </a:r>
            <a:r>
              <a:rPr lang="ja-JP" altLang="en-US" sz="1200" dirty="0" smtClean="0">
                <a:latin typeface="メイリオ" panose="020B0604030504040204" pitchFamily="50" charset="-128"/>
                <a:ea typeface="メイリオ" panose="020B0604030504040204" pitchFamily="50" charset="-128"/>
                <a:cs typeface="Meiryo"/>
                <a:sym typeface="Meiryo"/>
              </a:rPr>
              <a:t>、順次</a:t>
            </a:r>
            <a:r>
              <a:rPr lang="ja-JP" altLang="en-US" sz="1200" b="1" i="0" u="none" strike="noStrike" cap="none" dirty="0" smtClean="0">
                <a:latin typeface="メイリオ" panose="020B0604030504040204" pitchFamily="50" charset="-128"/>
                <a:ea typeface="メイリオ" panose="020B0604030504040204" pitchFamily="50" charset="-128"/>
                <a:cs typeface="Meiryo"/>
                <a:sym typeface="Meiryo"/>
              </a:rPr>
              <a:t>電子</a:t>
            </a:r>
            <a:r>
              <a:rPr lang="ja-JP" altLang="en-US" sz="1200" b="1" i="0" u="none" strike="noStrike" cap="none" dirty="0">
                <a:latin typeface="メイリオ" panose="020B0604030504040204" pitchFamily="50" charset="-128"/>
                <a:ea typeface="メイリオ" panose="020B0604030504040204" pitchFamily="50" charset="-128"/>
                <a:cs typeface="Meiryo"/>
                <a:sym typeface="Meiryo"/>
              </a:rPr>
              <a:t>契約を導入し</a:t>
            </a:r>
            <a:r>
              <a:rPr lang="ja-JP" altLang="en-US" sz="1200" b="1" dirty="0">
                <a:latin typeface="メイリオ" panose="020B0604030504040204" pitchFamily="50" charset="-128"/>
                <a:ea typeface="メイリオ" panose="020B0604030504040204" pitchFamily="50" charset="-128"/>
                <a:cs typeface="Meiryo"/>
                <a:sym typeface="Meiryo"/>
              </a:rPr>
              <a:t>ています</a:t>
            </a:r>
            <a:r>
              <a:rPr lang="ja-JP" altLang="en-US" sz="1200" b="1" i="0" u="none" strike="noStrike" cap="none" dirty="0" smtClean="0">
                <a:latin typeface="メイリオ" panose="020B0604030504040204" pitchFamily="50" charset="-128"/>
                <a:ea typeface="メイリオ" panose="020B0604030504040204" pitchFamily="50" charset="-128"/>
                <a:cs typeface="Meiryo"/>
                <a:sym typeface="Meiryo"/>
              </a:rPr>
              <a:t>。</a:t>
            </a:r>
            <a:r>
              <a:rPr lang="ja-JP" altLang="en-US" sz="1200" dirty="0">
                <a:latin typeface="メイリオ" panose="020B0604030504040204" pitchFamily="50" charset="-128"/>
                <a:ea typeface="メイリオ" panose="020B0604030504040204" pitchFamily="50" charset="-128"/>
                <a:cs typeface="Meiryo"/>
                <a:sym typeface="Meiryo"/>
              </a:rPr>
              <a:t>　</a:t>
            </a:r>
            <a:endParaRPr lang="ja-JP" altLang="en-US" sz="1200" i="0" u="none" strike="noStrike" cap="none" dirty="0">
              <a:latin typeface="メイリオ" panose="020B0604030504040204" pitchFamily="50" charset="-128"/>
              <a:ea typeface="メイリオ" panose="020B0604030504040204" pitchFamily="50" charset="-128"/>
              <a:cs typeface="Meiryo"/>
              <a:sym typeface="Meiryo"/>
            </a:endParaRPr>
          </a:p>
        </p:txBody>
      </p:sp>
      <p:sp>
        <p:nvSpPr>
          <p:cNvPr id="12" name="Google Shape;284;p31">
            <a:extLst>
              <a:ext uri="{FF2B5EF4-FFF2-40B4-BE49-F238E27FC236}">
                <a16:creationId xmlns:a16="http://schemas.microsoft.com/office/drawing/2014/main" id="{5C46727D-EEED-DD2D-8502-7350B810E4D1}"/>
              </a:ext>
            </a:extLst>
          </p:cNvPr>
          <p:cNvSpPr txBox="1"/>
          <p:nvPr/>
        </p:nvSpPr>
        <p:spPr>
          <a:xfrm>
            <a:off x="768210" y="5959113"/>
            <a:ext cx="5621574" cy="1384954"/>
          </a:xfrm>
          <a:prstGeom prst="rect">
            <a:avLst/>
          </a:prstGeom>
          <a:noFill/>
          <a:ln>
            <a:noFill/>
          </a:ln>
        </p:spPr>
        <p:txBody>
          <a:bodyPr spcFirstLastPara="1" wrap="square" lIns="91425" tIns="45700" rIns="91425" bIns="45700" anchor="t" anchorCtr="0">
            <a:spAutoFit/>
          </a:bodyPr>
          <a:lstStyle/>
          <a:p>
            <a:pPr marL="0" marR="0" lvl="0" indent="0" rtl="0">
              <a:lnSpc>
                <a:spcPct val="100000"/>
              </a:lnSpc>
              <a:spcBef>
                <a:spcPts val="0"/>
              </a:spcBef>
              <a:spcAft>
                <a:spcPts val="0"/>
              </a:spcAft>
              <a:buNone/>
            </a:pPr>
            <a:r>
              <a:rPr lang="ja-JP" altLang="en-US" sz="1200" i="0" u="none" strike="noStrike" cap="none" dirty="0">
                <a:latin typeface="メイリオ" panose="020B0604030504040204" pitchFamily="50" charset="-128"/>
                <a:ea typeface="メイリオ" panose="020B0604030504040204" pitchFamily="50" charset="-128"/>
                <a:cs typeface="Meiryo"/>
                <a:sym typeface="Meiryo"/>
              </a:rPr>
              <a:t>① 受注者の負担軽減</a:t>
            </a:r>
          </a:p>
          <a:p>
            <a:pPr marL="88900" marR="0" lvl="0" rtl="0">
              <a:lnSpc>
                <a:spcPct val="100000"/>
              </a:lnSpc>
              <a:spcBef>
                <a:spcPts val="0"/>
              </a:spcBef>
              <a:spcAft>
                <a:spcPts val="0"/>
              </a:spcAft>
              <a:buNone/>
            </a:pPr>
            <a:r>
              <a:rPr lang="ja-JP" altLang="en-US" sz="1200" i="0" u="none" strike="noStrike" cap="none" dirty="0">
                <a:latin typeface="メイリオ" panose="020B0604030504040204" pitchFamily="50" charset="-128"/>
                <a:ea typeface="メイリオ" panose="020B0604030504040204" pitchFamily="50" charset="-128"/>
                <a:cs typeface="Meiryo"/>
                <a:sym typeface="Meiryo"/>
              </a:rPr>
              <a:t>・押印のための出社が不要となり、</a:t>
            </a:r>
            <a:endParaRPr lang="en-US" altLang="ja-JP" sz="1200" i="0" u="none" strike="noStrike" cap="none" dirty="0">
              <a:latin typeface="メイリオ" panose="020B0604030504040204" pitchFamily="50" charset="-128"/>
              <a:ea typeface="メイリオ" panose="020B0604030504040204" pitchFamily="50" charset="-128"/>
              <a:cs typeface="Meiryo"/>
              <a:sym typeface="Meiryo"/>
            </a:endParaRPr>
          </a:p>
          <a:p>
            <a:pPr marL="88900" marR="0" lvl="0" rtl="0">
              <a:lnSpc>
                <a:spcPct val="100000"/>
              </a:lnSpc>
              <a:spcBef>
                <a:spcPts val="0"/>
              </a:spcBef>
              <a:spcAft>
                <a:spcPts val="0"/>
              </a:spcAft>
              <a:buNone/>
            </a:pPr>
            <a:r>
              <a:rPr lang="ja-JP" altLang="en-US" sz="1200" dirty="0">
                <a:latin typeface="メイリオ" panose="020B0604030504040204" pitchFamily="50" charset="-128"/>
                <a:ea typeface="メイリオ" panose="020B0604030504040204" pitchFamily="50" charset="-128"/>
                <a:cs typeface="Meiryo"/>
                <a:sym typeface="Meiryo"/>
              </a:rPr>
              <a:t>　</a:t>
            </a:r>
            <a:r>
              <a:rPr lang="ja-JP" altLang="en-US" sz="1200" i="0" u="none" strike="noStrike" cap="none" dirty="0">
                <a:latin typeface="メイリオ" panose="020B0604030504040204" pitchFamily="50" charset="-128"/>
                <a:ea typeface="メイリオ" panose="020B0604030504040204" pitchFamily="50" charset="-128"/>
                <a:cs typeface="Meiryo"/>
                <a:sym typeface="Meiryo"/>
              </a:rPr>
              <a:t>インターネット上で契約を締結することができるようになります。</a:t>
            </a:r>
            <a:endParaRPr lang="en-US" altLang="ja-JP" sz="1200" i="0" u="none" strike="noStrike" cap="none" dirty="0">
              <a:latin typeface="メイリオ" panose="020B0604030504040204" pitchFamily="50" charset="-128"/>
              <a:ea typeface="メイリオ" panose="020B0604030504040204" pitchFamily="50" charset="-128"/>
              <a:cs typeface="Meiryo"/>
              <a:sym typeface="Meiryo"/>
            </a:endParaRPr>
          </a:p>
          <a:p>
            <a:pPr marL="88900" marR="0" lvl="0" rtl="0">
              <a:lnSpc>
                <a:spcPct val="100000"/>
              </a:lnSpc>
              <a:spcBef>
                <a:spcPts val="0"/>
              </a:spcBef>
              <a:spcAft>
                <a:spcPts val="0"/>
              </a:spcAft>
              <a:buNone/>
            </a:pPr>
            <a:r>
              <a:rPr lang="ja-JP" altLang="en-US" sz="1200" i="0" u="none" strike="noStrike" cap="none" dirty="0">
                <a:latin typeface="メイリオ" panose="020B0604030504040204" pitchFamily="50" charset="-128"/>
                <a:ea typeface="メイリオ" panose="020B0604030504040204" pitchFamily="50" charset="-128"/>
                <a:cs typeface="Meiryo"/>
                <a:sym typeface="Meiryo"/>
              </a:rPr>
              <a:t>・来庁せず、契約を締結することができるようになります（別途</a:t>
            </a:r>
            <a:endParaRPr lang="en-US" altLang="ja-JP" sz="1200" i="0" u="none" strike="noStrike" cap="none" dirty="0">
              <a:latin typeface="メイリオ" panose="020B0604030504040204" pitchFamily="50" charset="-128"/>
              <a:ea typeface="メイリオ" panose="020B0604030504040204" pitchFamily="50" charset="-128"/>
              <a:cs typeface="Meiryo"/>
              <a:sym typeface="Meiryo"/>
            </a:endParaRPr>
          </a:p>
          <a:p>
            <a:pPr marL="88900" marR="0" lvl="0" rtl="0">
              <a:lnSpc>
                <a:spcPct val="100000"/>
              </a:lnSpc>
              <a:spcBef>
                <a:spcPts val="0"/>
              </a:spcBef>
              <a:spcAft>
                <a:spcPts val="0"/>
              </a:spcAft>
              <a:buNone/>
            </a:pPr>
            <a:r>
              <a:rPr lang="ja-JP" altLang="en-US" sz="1200" dirty="0">
                <a:latin typeface="メイリオ" panose="020B0604030504040204" pitchFamily="50" charset="-128"/>
                <a:ea typeface="メイリオ" panose="020B0604030504040204" pitchFamily="50" charset="-128"/>
                <a:cs typeface="Meiryo"/>
                <a:sym typeface="Meiryo"/>
              </a:rPr>
              <a:t>　紙資料の提出のため来庁が必要な場合があります</a:t>
            </a:r>
            <a:r>
              <a:rPr lang="ja-JP" altLang="en-US" sz="1200" i="0" u="none" strike="noStrike" cap="none" dirty="0">
                <a:latin typeface="メイリオ" panose="020B0604030504040204" pitchFamily="50" charset="-128"/>
                <a:ea typeface="メイリオ" panose="020B0604030504040204" pitchFamily="50" charset="-128"/>
                <a:cs typeface="Meiryo"/>
                <a:sym typeface="Meiryo"/>
              </a:rPr>
              <a:t>）。</a:t>
            </a:r>
          </a:p>
          <a:p>
            <a:pPr marL="88900" marR="0" lvl="0" rtl="0">
              <a:lnSpc>
                <a:spcPct val="100000"/>
              </a:lnSpc>
              <a:spcBef>
                <a:spcPts val="0"/>
              </a:spcBef>
              <a:spcAft>
                <a:spcPts val="0"/>
              </a:spcAft>
              <a:buNone/>
            </a:pPr>
            <a:r>
              <a:rPr lang="ja-JP" altLang="en-US" sz="1200" i="0" u="none" strike="noStrike" cap="none" dirty="0">
                <a:latin typeface="メイリオ" panose="020B0604030504040204" pitchFamily="50" charset="-128"/>
                <a:ea typeface="メイリオ" panose="020B0604030504040204" pitchFamily="50" charset="-128"/>
                <a:cs typeface="Meiryo"/>
                <a:sym typeface="Meiryo"/>
              </a:rPr>
              <a:t>・印紙が不要になります。</a:t>
            </a:r>
          </a:p>
          <a:p>
            <a:pPr marL="0" marR="0" lvl="0" indent="0" rtl="0">
              <a:lnSpc>
                <a:spcPct val="100000"/>
              </a:lnSpc>
              <a:spcBef>
                <a:spcPts val="0"/>
              </a:spcBef>
              <a:spcAft>
                <a:spcPts val="0"/>
              </a:spcAft>
              <a:buNone/>
            </a:pPr>
            <a:r>
              <a:rPr lang="ja-JP" altLang="en-US" sz="1200" i="0" u="none" strike="noStrike" cap="none" dirty="0">
                <a:latin typeface="メイリオ" panose="020B0604030504040204" pitchFamily="50" charset="-128"/>
                <a:ea typeface="メイリオ" panose="020B0604030504040204" pitchFamily="50" charset="-128"/>
                <a:cs typeface="Meiryo"/>
                <a:sym typeface="Meiryo"/>
              </a:rPr>
              <a:t>② 契約事務のペーパーレス化、業務の効率化（印刷、製本、押印作業等）</a:t>
            </a:r>
            <a:endParaRPr sz="1200" i="0" u="none" strike="noStrike" cap="none" dirty="0">
              <a:latin typeface="メイリオ" panose="020B0604030504040204" pitchFamily="50" charset="-128"/>
              <a:ea typeface="メイリオ" panose="020B0604030504040204" pitchFamily="50" charset="-128"/>
              <a:cs typeface="Meiryo"/>
              <a:sym typeface="Meiryo"/>
            </a:endParaRPr>
          </a:p>
        </p:txBody>
      </p:sp>
      <p:sp>
        <p:nvSpPr>
          <p:cNvPr id="14" name="テキスト ボックス 13">
            <a:extLst>
              <a:ext uri="{FF2B5EF4-FFF2-40B4-BE49-F238E27FC236}">
                <a16:creationId xmlns:a16="http://schemas.microsoft.com/office/drawing/2014/main" id="{21225619-3584-EB40-C173-57318DDB11DE}"/>
              </a:ext>
            </a:extLst>
          </p:cNvPr>
          <p:cNvSpPr txBox="1"/>
          <p:nvPr/>
        </p:nvSpPr>
        <p:spPr>
          <a:xfrm>
            <a:off x="108119" y="546066"/>
            <a:ext cx="3116344" cy="369332"/>
          </a:xfrm>
          <a:prstGeom prst="rect">
            <a:avLst/>
          </a:prstGeom>
          <a:noFill/>
        </p:spPr>
        <p:txBody>
          <a:bodyPr wrap="square">
            <a:spAutoFit/>
          </a:bodyPr>
          <a:lstStyle>
            <a:defPPr>
              <a:defRPr lang="en-US"/>
            </a:defPPr>
            <a:lvl1pPr marR="0" lvl="0" indent="0" algn="ctr">
              <a:lnSpc>
                <a:spcPct val="100000"/>
              </a:lnSpc>
              <a:spcBef>
                <a:spcPts val="0"/>
              </a:spcBef>
              <a:spcAft>
                <a:spcPts val="0"/>
              </a:spcAft>
              <a:buNone/>
              <a:defRPr b="1" i="0" u="none" strike="noStrike" cap="none">
                <a:solidFill>
                  <a:srgbClr val="2B4B85"/>
                </a:solidFill>
                <a:latin typeface="Meiryo"/>
                <a:ea typeface="Meiryo"/>
                <a:cs typeface="Meiryo"/>
              </a:defRPr>
            </a:lvl1pPr>
          </a:lstStyle>
          <a:p>
            <a:pPr algn="l"/>
            <a:r>
              <a:rPr lang="ja-JP" altLang="en-US" dirty="0">
                <a:latin typeface="メイリオ" panose="020B0604030504040204" pitchFamily="50" charset="-128"/>
                <a:ea typeface="メイリオ" panose="020B0604030504040204" pitchFamily="50" charset="-128"/>
                <a:sym typeface="Meiryo"/>
              </a:rPr>
              <a:t>〇電子契約の導入について</a:t>
            </a:r>
            <a:endParaRPr lang="en-US" altLang="ja-JP" dirty="0">
              <a:latin typeface="メイリオ" panose="020B0604030504040204" pitchFamily="50" charset="-128"/>
              <a:ea typeface="メイリオ" panose="020B0604030504040204" pitchFamily="50" charset="-128"/>
              <a:sym typeface="Meiryo"/>
            </a:endParaRPr>
          </a:p>
        </p:txBody>
      </p:sp>
    </p:spTree>
    <p:extLst>
      <p:ext uri="{BB962C8B-B14F-4D97-AF65-F5344CB8AC3E}">
        <p14:creationId xmlns:p14="http://schemas.microsoft.com/office/powerpoint/2010/main" val="2286858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テキスト ボックス 115">
            <a:extLst>
              <a:ext uri="{FF2B5EF4-FFF2-40B4-BE49-F238E27FC236}">
                <a16:creationId xmlns:a16="http://schemas.microsoft.com/office/drawing/2014/main" id="{AABEA4B8-DA32-1093-7796-E568480079B4}"/>
              </a:ext>
            </a:extLst>
          </p:cNvPr>
          <p:cNvSpPr txBox="1"/>
          <p:nvPr/>
        </p:nvSpPr>
        <p:spPr>
          <a:xfrm>
            <a:off x="107156" y="415120"/>
            <a:ext cx="2257926" cy="369332"/>
          </a:xfrm>
          <a:prstGeom prst="rect">
            <a:avLst/>
          </a:prstGeom>
          <a:noFill/>
        </p:spPr>
        <p:txBody>
          <a:bodyPr wrap="square">
            <a:spAutoFit/>
          </a:bodyPr>
          <a:lstStyle>
            <a:defPPr>
              <a:defRPr lang="en-US"/>
            </a:defPPr>
            <a:lvl1pPr marR="0" lvl="0" indent="0" algn="ctr">
              <a:lnSpc>
                <a:spcPct val="100000"/>
              </a:lnSpc>
              <a:spcBef>
                <a:spcPts val="0"/>
              </a:spcBef>
              <a:spcAft>
                <a:spcPts val="0"/>
              </a:spcAft>
              <a:buNone/>
              <a:defRPr b="1" i="0" u="none" strike="noStrike" cap="none">
                <a:solidFill>
                  <a:srgbClr val="2B4B85"/>
                </a:solidFill>
                <a:latin typeface="Meiryo"/>
                <a:ea typeface="Meiryo"/>
                <a:cs typeface="Meiryo"/>
              </a:defRPr>
            </a:lvl1pPr>
          </a:lstStyle>
          <a:p>
            <a:pPr algn="l"/>
            <a:r>
              <a:rPr lang="ja-JP" altLang="en-US" dirty="0">
                <a:latin typeface="メイリオ" panose="020B0604030504040204" pitchFamily="50" charset="-128"/>
                <a:ea typeface="メイリオ" panose="020B0604030504040204" pitchFamily="50" charset="-128"/>
                <a:sym typeface="Meiryo"/>
              </a:rPr>
              <a:t>〇電子契約の流れ</a:t>
            </a:r>
            <a:endParaRPr lang="en-US" altLang="ja-JP" dirty="0">
              <a:latin typeface="メイリオ" panose="020B0604030504040204" pitchFamily="50" charset="-128"/>
              <a:ea typeface="メイリオ" panose="020B0604030504040204" pitchFamily="50" charset="-128"/>
              <a:sym typeface="Meiryo"/>
            </a:endParaRPr>
          </a:p>
        </p:txBody>
      </p:sp>
      <p:pic>
        <p:nvPicPr>
          <p:cNvPr id="117" name="Picture 2">
            <a:extLst>
              <a:ext uri="{FF2B5EF4-FFF2-40B4-BE49-F238E27FC236}">
                <a16:creationId xmlns:a16="http://schemas.microsoft.com/office/drawing/2014/main" id="{E24DDC51-8A8C-66C1-57CF-4D209A16A43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147125" y="3265513"/>
            <a:ext cx="6626829" cy="4238625"/>
          </a:xfrm>
          <a:prstGeom prst="rect">
            <a:avLst/>
          </a:prstGeom>
          <a:noFill/>
          <a:extLst>
            <a:ext uri="{909E8E84-426E-40DD-AFC4-6F175D3DCCD1}">
              <a14:hiddenFill xmlns:a14="http://schemas.microsoft.com/office/drawing/2010/main">
                <a:solidFill>
                  <a:srgbClr val="FFFFFF"/>
                </a:solidFill>
              </a14:hiddenFill>
            </a:ext>
          </a:extLst>
        </p:spPr>
      </p:pic>
      <p:sp>
        <p:nvSpPr>
          <p:cNvPr id="118" name="テキスト ボックス 117">
            <a:extLst>
              <a:ext uri="{FF2B5EF4-FFF2-40B4-BE49-F238E27FC236}">
                <a16:creationId xmlns:a16="http://schemas.microsoft.com/office/drawing/2014/main" id="{A64F862E-0D59-AF2E-FF69-D23CFDBF6FD0}"/>
              </a:ext>
            </a:extLst>
          </p:cNvPr>
          <p:cNvSpPr txBox="1"/>
          <p:nvPr/>
        </p:nvSpPr>
        <p:spPr>
          <a:xfrm>
            <a:off x="147125" y="2897812"/>
            <a:ext cx="1663150" cy="369332"/>
          </a:xfrm>
          <a:prstGeom prst="rect">
            <a:avLst/>
          </a:prstGeom>
          <a:noFill/>
        </p:spPr>
        <p:txBody>
          <a:bodyPr wrap="square">
            <a:spAutoFit/>
          </a:bodyPr>
          <a:lstStyle>
            <a:defPPr>
              <a:defRPr lang="en-US"/>
            </a:defPPr>
            <a:lvl1pPr marR="0" lvl="0" indent="0" algn="ctr">
              <a:lnSpc>
                <a:spcPct val="100000"/>
              </a:lnSpc>
              <a:spcBef>
                <a:spcPts val="0"/>
              </a:spcBef>
              <a:spcAft>
                <a:spcPts val="0"/>
              </a:spcAft>
              <a:buNone/>
              <a:defRPr b="1" i="0" u="none" strike="noStrike" cap="none">
                <a:solidFill>
                  <a:srgbClr val="2B4B85"/>
                </a:solidFill>
                <a:latin typeface="Meiryo"/>
                <a:ea typeface="Meiryo"/>
                <a:cs typeface="Meiryo"/>
              </a:defRPr>
            </a:lvl1pPr>
          </a:lstStyle>
          <a:p>
            <a:pPr algn="l"/>
            <a:r>
              <a:rPr lang="ja-JP" altLang="en-US" dirty="0">
                <a:solidFill>
                  <a:schemeClr val="tx1"/>
                </a:solidFill>
                <a:latin typeface="メイリオ" panose="020B0604030504040204" pitchFamily="50" charset="-128"/>
                <a:ea typeface="メイリオ" panose="020B0604030504040204" pitchFamily="50" charset="-128"/>
                <a:sym typeface="Meiryo"/>
              </a:rPr>
              <a:t>操作手順</a:t>
            </a:r>
            <a:endParaRPr lang="en-US" altLang="ja-JP" dirty="0">
              <a:solidFill>
                <a:schemeClr val="tx1"/>
              </a:solidFill>
              <a:latin typeface="メイリオ" panose="020B0604030504040204" pitchFamily="50" charset="-128"/>
              <a:ea typeface="メイリオ" panose="020B0604030504040204" pitchFamily="50" charset="-128"/>
              <a:sym typeface="Meiryo"/>
            </a:endParaRPr>
          </a:p>
        </p:txBody>
      </p:sp>
      <p:sp>
        <p:nvSpPr>
          <p:cNvPr id="119" name="テキスト ボックス 118"/>
          <p:cNvSpPr txBox="1"/>
          <p:nvPr/>
        </p:nvSpPr>
        <p:spPr>
          <a:xfrm>
            <a:off x="2275488" y="5945845"/>
            <a:ext cx="2495551" cy="261610"/>
          </a:xfrm>
          <a:prstGeom prst="rect">
            <a:avLst/>
          </a:prstGeom>
          <a:noFill/>
        </p:spPr>
        <p:txBody>
          <a:bodyPr wrap="square" rtlCol="0">
            <a:spAutoFit/>
          </a:bodyPr>
          <a:lstStyle/>
          <a:p>
            <a:r>
              <a:rPr kumimoji="1" lang="en-US" altLang="ja-JP" sz="1100" b="1" dirty="0">
                <a:latin typeface="メイリオ" panose="020B0604030504040204" pitchFamily="50" charset="-128"/>
                <a:ea typeface="メイリオ" panose="020B0604030504040204" pitchFamily="50" charset="-128"/>
              </a:rPr>
              <a:t>※</a:t>
            </a:r>
            <a:r>
              <a:rPr kumimoji="1" lang="ja-JP" altLang="en-US" sz="1100" b="1" dirty="0">
                <a:latin typeface="メイリオ" panose="020B0604030504040204" pitchFamily="50" charset="-128"/>
                <a:ea typeface="メイリオ" panose="020B0604030504040204" pitchFamily="50" charset="-128"/>
              </a:rPr>
              <a:t> ダウンロード有効期間：</a:t>
            </a:r>
            <a:r>
              <a:rPr kumimoji="1" lang="en-US" altLang="ja-JP" sz="1100" b="1" dirty="0">
                <a:solidFill>
                  <a:srgbClr val="FF0000"/>
                </a:solidFill>
                <a:latin typeface="メイリオ" panose="020B0604030504040204" pitchFamily="50" charset="-128"/>
                <a:ea typeface="メイリオ" panose="020B0604030504040204" pitchFamily="50" charset="-128"/>
              </a:rPr>
              <a:t>14</a:t>
            </a:r>
            <a:r>
              <a:rPr kumimoji="1" lang="ja-JP" altLang="en-US" sz="1100" b="1" dirty="0">
                <a:solidFill>
                  <a:srgbClr val="FF0000"/>
                </a:solidFill>
                <a:latin typeface="メイリオ" panose="020B0604030504040204" pitchFamily="50" charset="-128"/>
                <a:ea typeface="メイリオ" panose="020B0604030504040204" pitchFamily="50" charset="-128"/>
              </a:rPr>
              <a:t>日間</a:t>
            </a:r>
          </a:p>
        </p:txBody>
      </p:sp>
      <p:grpSp>
        <p:nvGrpSpPr>
          <p:cNvPr id="120" name="グループ化 119"/>
          <p:cNvGrpSpPr/>
          <p:nvPr/>
        </p:nvGrpSpPr>
        <p:grpSpPr>
          <a:xfrm>
            <a:off x="107156" y="1124584"/>
            <a:ext cx="6617561" cy="1618704"/>
            <a:chOff x="64177" y="3523566"/>
            <a:chExt cx="6617561" cy="1618704"/>
          </a:xfrm>
        </p:grpSpPr>
        <p:grpSp>
          <p:nvGrpSpPr>
            <p:cNvPr id="121" name="グループ化 120"/>
            <p:cNvGrpSpPr/>
            <p:nvPr/>
          </p:nvGrpSpPr>
          <p:grpSpPr>
            <a:xfrm>
              <a:off x="77704" y="3948471"/>
              <a:ext cx="1003096" cy="282187"/>
              <a:chOff x="250288" y="2834244"/>
              <a:chExt cx="1656883" cy="433443"/>
            </a:xfrm>
          </p:grpSpPr>
          <p:sp>
            <p:nvSpPr>
              <p:cNvPr id="200" name="フローチャート: 端子 199"/>
              <p:cNvSpPr/>
              <p:nvPr/>
            </p:nvSpPr>
            <p:spPr>
              <a:xfrm>
                <a:off x="250288" y="2855671"/>
                <a:ext cx="1619875" cy="412016"/>
              </a:xfrm>
              <a:prstGeom prst="flowChartTerminator">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600" b="1" dirty="0">
                  <a:latin typeface="メイリオ" panose="020B0604030504040204" pitchFamily="50" charset="-128"/>
                  <a:ea typeface="メイリオ" panose="020B0604030504040204" pitchFamily="50" charset="-128"/>
                </a:endParaRPr>
              </a:p>
            </p:txBody>
          </p:sp>
          <p:sp>
            <p:nvSpPr>
              <p:cNvPr id="201" name="テキスト ボックス 200"/>
              <p:cNvSpPr txBox="1"/>
              <p:nvPr/>
            </p:nvSpPr>
            <p:spPr>
              <a:xfrm>
                <a:off x="325432" y="2834244"/>
                <a:ext cx="1581739" cy="401836"/>
              </a:xfrm>
              <a:prstGeom prst="rect">
                <a:avLst/>
              </a:prstGeom>
              <a:noFill/>
              <a:ln>
                <a:noFill/>
              </a:ln>
            </p:spPr>
            <p:txBody>
              <a:bodyPr wrap="square" rtlCol="0">
                <a:spAutoFit/>
              </a:bodyPr>
              <a:lstStyle/>
              <a:p>
                <a:r>
                  <a:rPr lang="ja-JP" altLang="en-US" sz="1050" b="1" dirty="0">
                    <a:solidFill>
                      <a:schemeClr val="bg1"/>
                    </a:solidFill>
                    <a:latin typeface="メイリオ" panose="020B0604030504040204" pitchFamily="50" charset="-128"/>
                    <a:ea typeface="メイリオ" panose="020B0604030504040204" pitchFamily="50" charset="-128"/>
                  </a:rPr>
                  <a:t>紙での契約</a:t>
                </a:r>
                <a:endParaRPr lang="en-US" altLang="ja-JP" sz="1050" b="1" dirty="0">
                  <a:solidFill>
                    <a:schemeClr val="bg1"/>
                  </a:solidFill>
                  <a:latin typeface="メイリオ" panose="020B0604030504040204" pitchFamily="50" charset="-128"/>
                  <a:ea typeface="メイリオ" panose="020B0604030504040204" pitchFamily="50" charset="-128"/>
                </a:endParaRPr>
              </a:p>
            </p:txBody>
          </p:sp>
        </p:grpSp>
        <p:grpSp>
          <p:nvGrpSpPr>
            <p:cNvPr id="122" name="グループ化 121"/>
            <p:cNvGrpSpPr/>
            <p:nvPr/>
          </p:nvGrpSpPr>
          <p:grpSpPr>
            <a:xfrm>
              <a:off x="1199048" y="3890998"/>
              <a:ext cx="5479415" cy="391160"/>
              <a:chOff x="0" y="0"/>
              <a:chExt cx="5479415" cy="391688"/>
            </a:xfrm>
          </p:grpSpPr>
          <p:grpSp>
            <p:nvGrpSpPr>
              <p:cNvPr id="170" name="グループ化 169"/>
              <p:cNvGrpSpPr/>
              <p:nvPr/>
            </p:nvGrpSpPr>
            <p:grpSpPr>
              <a:xfrm>
                <a:off x="0" y="19050"/>
                <a:ext cx="638175" cy="372638"/>
                <a:chOff x="3878662" y="0"/>
                <a:chExt cx="907431" cy="515854"/>
              </a:xfrm>
            </p:grpSpPr>
            <p:sp>
              <p:nvSpPr>
                <p:cNvPr id="198" name="山形 197"/>
                <p:cNvSpPr/>
                <p:nvPr/>
              </p:nvSpPr>
              <p:spPr>
                <a:xfrm>
                  <a:off x="3878662" y="0"/>
                  <a:ext cx="792000" cy="467676"/>
                </a:xfrm>
                <a:prstGeom prst="chevron">
                  <a:avLst>
                    <a:gd name="adj" fmla="val 2179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latin typeface="メイリオ" panose="020B0604030504040204" pitchFamily="50" charset="-128"/>
                    <a:ea typeface="メイリオ" panose="020B0604030504040204" pitchFamily="50" charset="-128"/>
                  </a:endParaRPr>
                </a:p>
              </p:txBody>
            </p:sp>
            <p:sp>
              <p:nvSpPr>
                <p:cNvPr id="199" name="テキスト ボックス 156"/>
                <p:cNvSpPr txBox="1"/>
                <p:nvPr/>
              </p:nvSpPr>
              <p:spPr>
                <a:xfrm>
                  <a:off x="3937733" y="118672"/>
                  <a:ext cx="848360" cy="397182"/>
                </a:xfrm>
                <a:prstGeom prst="rect">
                  <a:avLst/>
                </a:prstGeom>
                <a:noFill/>
                <a:ln>
                  <a:noFill/>
                </a:ln>
              </p:spPr>
              <p:txBody>
                <a:bodyPr wrap="square" tIns="0" bIns="0" rtlCol="0">
                  <a:noAutofit/>
                </a:bodyPr>
                <a:lstStyle/>
                <a:p>
                  <a:pPr>
                    <a:lnSpc>
                      <a:spcPts val="1200"/>
                    </a:lnSpc>
                    <a:spcAft>
                      <a:spcPts val="0"/>
                    </a:spcAft>
                  </a:pPr>
                  <a:r>
                    <a:rPr lang="ja-JP" sz="1050" b="1" kern="12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rPr>
                    <a:t>印刷</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grpSp>
          <p:grpSp>
            <p:nvGrpSpPr>
              <p:cNvPr id="171" name="グループ化 170"/>
              <p:cNvGrpSpPr/>
              <p:nvPr/>
            </p:nvGrpSpPr>
            <p:grpSpPr>
              <a:xfrm>
                <a:off x="542925" y="19050"/>
                <a:ext cx="638175" cy="372638"/>
                <a:chOff x="3878662" y="0"/>
                <a:chExt cx="907431" cy="515854"/>
              </a:xfrm>
            </p:grpSpPr>
            <p:sp>
              <p:nvSpPr>
                <p:cNvPr id="196" name="山形 195"/>
                <p:cNvSpPr/>
                <p:nvPr/>
              </p:nvSpPr>
              <p:spPr>
                <a:xfrm>
                  <a:off x="3878662" y="0"/>
                  <a:ext cx="792000" cy="467676"/>
                </a:xfrm>
                <a:prstGeom prst="chevron">
                  <a:avLst>
                    <a:gd name="adj" fmla="val 2179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latin typeface="メイリオ" panose="020B0604030504040204" pitchFamily="50" charset="-128"/>
                    <a:ea typeface="メイリオ" panose="020B0604030504040204" pitchFamily="50" charset="-128"/>
                  </a:endParaRPr>
                </a:p>
              </p:txBody>
            </p:sp>
            <p:sp>
              <p:nvSpPr>
                <p:cNvPr id="197" name="テキスト ボックス 156"/>
                <p:cNvSpPr txBox="1"/>
                <p:nvPr/>
              </p:nvSpPr>
              <p:spPr>
                <a:xfrm>
                  <a:off x="3937733" y="118672"/>
                  <a:ext cx="848360" cy="397182"/>
                </a:xfrm>
                <a:prstGeom prst="rect">
                  <a:avLst/>
                </a:prstGeom>
                <a:noFill/>
                <a:ln>
                  <a:noFill/>
                </a:ln>
              </p:spPr>
              <p:txBody>
                <a:bodyPr wrap="square" tIns="0" bIns="0" rtlCol="0">
                  <a:noAutofit/>
                </a:bodyPr>
                <a:lstStyle/>
                <a:p>
                  <a:pPr>
                    <a:lnSpc>
                      <a:spcPts val="1200"/>
                    </a:lnSpc>
                    <a:spcAft>
                      <a:spcPts val="0"/>
                    </a:spcAft>
                  </a:pPr>
                  <a:r>
                    <a:rPr lang="ja-JP" sz="1050" b="1" kern="12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rPr>
                    <a:t>製本</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grpSp>
          <p:grpSp>
            <p:nvGrpSpPr>
              <p:cNvPr id="172" name="グループ化 171"/>
              <p:cNvGrpSpPr/>
              <p:nvPr/>
            </p:nvGrpSpPr>
            <p:grpSpPr>
              <a:xfrm>
                <a:off x="1085850" y="19050"/>
                <a:ext cx="638175" cy="372638"/>
                <a:chOff x="3878662" y="0"/>
                <a:chExt cx="907431" cy="515854"/>
              </a:xfrm>
            </p:grpSpPr>
            <p:sp>
              <p:nvSpPr>
                <p:cNvPr id="194" name="山形 193"/>
                <p:cNvSpPr/>
                <p:nvPr/>
              </p:nvSpPr>
              <p:spPr>
                <a:xfrm>
                  <a:off x="3878662" y="0"/>
                  <a:ext cx="792000" cy="467676"/>
                </a:xfrm>
                <a:prstGeom prst="chevron">
                  <a:avLst>
                    <a:gd name="adj" fmla="val 2179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latin typeface="メイリオ" panose="020B0604030504040204" pitchFamily="50" charset="-128"/>
                    <a:ea typeface="メイリオ" panose="020B0604030504040204" pitchFamily="50" charset="-128"/>
                  </a:endParaRPr>
                </a:p>
              </p:txBody>
            </p:sp>
            <p:sp>
              <p:nvSpPr>
                <p:cNvPr id="195" name="テキスト ボックス 156"/>
                <p:cNvSpPr txBox="1"/>
                <p:nvPr/>
              </p:nvSpPr>
              <p:spPr>
                <a:xfrm>
                  <a:off x="3937733" y="118672"/>
                  <a:ext cx="848360" cy="397182"/>
                </a:xfrm>
                <a:prstGeom prst="rect">
                  <a:avLst/>
                </a:prstGeom>
                <a:noFill/>
                <a:ln>
                  <a:noFill/>
                </a:ln>
              </p:spPr>
              <p:txBody>
                <a:bodyPr wrap="square" tIns="0" bIns="0" rtlCol="0">
                  <a:noAutofit/>
                </a:bodyPr>
                <a:lstStyle/>
                <a:p>
                  <a:pPr>
                    <a:lnSpc>
                      <a:spcPts val="1200"/>
                    </a:lnSpc>
                    <a:spcAft>
                      <a:spcPts val="0"/>
                    </a:spcAft>
                  </a:pPr>
                  <a:r>
                    <a:rPr lang="ja-JP" sz="1050" b="1" kern="12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rPr>
                    <a:t>押印</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grpSp>
          <p:grpSp>
            <p:nvGrpSpPr>
              <p:cNvPr id="173" name="グループ化 172"/>
              <p:cNvGrpSpPr/>
              <p:nvPr/>
            </p:nvGrpSpPr>
            <p:grpSpPr>
              <a:xfrm>
                <a:off x="1628775" y="9525"/>
                <a:ext cx="638175" cy="372638"/>
                <a:chOff x="3878662" y="0"/>
                <a:chExt cx="907431" cy="515854"/>
              </a:xfrm>
            </p:grpSpPr>
            <p:sp>
              <p:nvSpPr>
                <p:cNvPr id="192" name="山形 191"/>
                <p:cNvSpPr/>
                <p:nvPr/>
              </p:nvSpPr>
              <p:spPr>
                <a:xfrm>
                  <a:off x="3878662" y="0"/>
                  <a:ext cx="792000" cy="467676"/>
                </a:xfrm>
                <a:prstGeom prst="chevron">
                  <a:avLst>
                    <a:gd name="adj" fmla="val 2179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latin typeface="メイリオ" panose="020B0604030504040204" pitchFamily="50" charset="-128"/>
                    <a:ea typeface="メイリオ" panose="020B0604030504040204" pitchFamily="50" charset="-128"/>
                  </a:endParaRPr>
                </a:p>
              </p:txBody>
            </p:sp>
            <p:sp>
              <p:nvSpPr>
                <p:cNvPr id="193" name="テキスト ボックス 156"/>
                <p:cNvSpPr txBox="1"/>
                <p:nvPr/>
              </p:nvSpPr>
              <p:spPr>
                <a:xfrm>
                  <a:off x="3937733" y="118672"/>
                  <a:ext cx="848360" cy="397182"/>
                </a:xfrm>
                <a:prstGeom prst="rect">
                  <a:avLst/>
                </a:prstGeom>
                <a:noFill/>
                <a:ln>
                  <a:noFill/>
                </a:ln>
              </p:spPr>
              <p:txBody>
                <a:bodyPr wrap="square" tIns="0" bIns="0" rtlCol="0">
                  <a:noAutofit/>
                </a:bodyPr>
                <a:lstStyle/>
                <a:p>
                  <a:pPr>
                    <a:lnSpc>
                      <a:spcPts val="1200"/>
                    </a:lnSpc>
                    <a:spcAft>
                      <a:spcPts val="0"/>
                    </a:spcAft>
                  </a:pPr>
                  <a:r>
                    <a:rPr lang="ja-JP" sz="1050" b="1" kern="12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rPr>
                    <a:t>封入</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grpSp>
          <p:grpSp>
            <p:nvGrpSpPr>
              <p:cNvPr id="174" name="グループ化 173"/>
              <p:cNvGrpSpPr/>
              <p:nvPr/>
            </p:nvGrpSpPr>
            <p:grpSpPr>
              <a:xfrm>
                <a:off x="2171700" y="9525"/>
                <a:ext cx="638175" cy="372638"/>
                <a:chOff x="3878662" y="0"/>
                <a:chExt cx="907431" cy="515854"/>
              </a:xfrm>
            </p:grpSpPr>
            <p:sp>
              <p:nvSpPr>
                <p:cNvPr id="190" name="山形 189"/>
                <p:cNvSpPr/>
                <p:nvPr/>
              </p:nvSpPr>
              <p:spPr>
                <a:xfrm>
                  <a:off x="3878662" y="0"/>
                  <a:ext cx="792000" cy="467676"/>
                </a:xfrm>
                <a:prstGeom prst="chevron">
                  <a:avLst>
                    <a:gd name="adj" fmla="val 2179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latin typeface="メイリオ" panose="020B0604030504040204" pitchFamily="50" charset="-128"/>
                    <a:ea typeface="メイリオ" panose="020B0604030504040204" pitchFamily="50" charset="-128"/>
                  </a:endParaRPr>
                </a:p>
              </p:txBody>
            </p:sp>
            <p:sp>
              <p:nvSpPr>
                <p:cNvPr id="191" name="テキスト ボックス 156"/>
                <p:cNvSpPr txBox="1"/>
                <p:nvPr/>
              </p:nvSpPr>
              <p:spPr>
                <a:xfrm>
                  <a:off x="3937733" y="118672"/>
                  <a:ext cx="848360" cy="397182"/>
                </a:xfrm>
                <a:prstGeom prst="rect">
                  <a:avLst/>
                </a:prstGeom>
                <a:noFill/>
                <a:ln>
                  <a:noFill/>
                </a:ln>
              </p:spPr>
              <p:txBody>
                <a:bodyPr wrap="square" tIns="0" bIns="0" rtlCol="0">
                  <a:noAutofit/>
                </a:bodyPr>
                <a:lstStyle/>
                <a:p>
                  <a:pPr>
                    <a:lnSpc>
                      <a:spcPts val="1200"/>
                    </a:lnSpc>
                    <a:spcAft>
                      <a:spcPts val="0"/>
                    </a:spcAft>
                  </a:pPr>
                  <a:r>
                    <a:rPr lang="ja-JP" sz="1050" b="1" kern="12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rPr>
                    <a:t>郵送</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grpSp>
          <p:grpSp>
            <p:nvGrpSpPr>
              <p:cNvPr id="175" name="グループ化 174"/>
              <p:cNvGrpSpPr/>
              <p:nvPr/>
            </p:nvGrpSpPr>
            <p:grpSpPr>
              <a:xfrm>
                <a:off x="2714625" y="9525"/>
                <a:ext cx="593091" cy="352008"/>
                <a:chOff x="3885874" y="689587"/>
                <a:chExt cx="865179" cy="467677"/>
              </a:xfrm>
            </p:grpSpPr>
            <p:sp>
              <p:nvSpPr>
                <p:cNvPr id="188" name="山形 187"/>
                <p:cNvSpPr/>
                <p:nvPr/>
              </p:nvSpPr>
              <p:spPr>
                <a:xfrm>
                  <a:off x="3885874" y="689587"/>
                  <a:ext cx="792000" cy="467677"/>
                </a:xfrm>
                <a:prstGeom prst="chevron">
                  <a:avLst>
                    <a:gd name="adj" fmla="val 21795"/>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latin typeface="メイリオ" panose="020B0604030504040204" pitchFamily="50" charset="-128"/>
                    <a:ea typeface="メイリオ" panose="020B0604030504040204" pitchFamily="50" charset="-128"/>
                  </a:endParaRPr>
                </a:p>
              </p:txBody>
            </p:sp>
            <p:sp>
              <p:nvSpPr>
                <p:cNvPr id="189" name="テキスト ボックス 124"/>
                <p:cNvSpPr txBox="1"/>
                <p:nvPr/>
              </p:nvSpPr>
              <p:spPr>
                <a:xfrm>
                  <a:off x="3939723" y="727560"/>
                  <a:ext cx="811330" cy="398695"/>
                </a:xfrm>
                <a:prstGeom prst="rect">
                  <a:avLst/>
                </a:prstGeom>
                <a:noFill/>
                <a:ln>
                  <a:noFill/>
                </a:ln>
              </p:spPr>
              <p:txBody>
                <a:bodyPr wrap="square" tIns="0" bIns="0" rtlCol="0">
                  <a:noAutofit/>
                </a:bodyPr>
                <a:lstStyle/>
                <a:p>
                  <a:pPr>
                    <a:lnSpc>
                      <a:spcPts val="1200"/>
                    </a:lnSpc>
                    <a:spcAft>
                      <a:spcPts val="0"/>
                    </a:spcAft>
                  </a:pPr>
                  <a:r>
                    <a:rPr lang="ja-JP" sz="1050" b="1" kern="12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rPr>
                    <a:t>印紙貼付</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grpSp>
          <p:grpSp>
            <p:nvGrpSpPr>
              <p:cNvPr id="176" name="グループ化 175"/>
              <p:cNvGrpSpPr/>
              <p:nvPr/>
            </p:nvGrpSpPr>
            <p:grpSpPr>
              <a:xfrm>
                <a:off x="3257550" y="9525"/>
                <a:ext cx="612141" cy="352008"/>
                <a:chOff x="3885874" y="689587"/>
                <a:chExt cx="892968" cy="467677"/>
              </a:xfrm>
            </p:grpSpPr>
            <p:sp>
              <p:nvSpPr>
                <p:cNvPr id="186" name="山形 185"/>
                <p:cNvSpPr/>
                <p:nvPr/>
              </p:nvSpPr>
              <p:spPr>
                <a:xfrm>
                  <a:off x="3885874" y="689587"/>
                  <a:ext cx="792000" cy="467677"/>
                </a:xfrm>
                <a:prstGeom prst="chevron">
                  <a:avLst>
                    <a:gd name="adj" fmla="val 21795"/>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latin typeface="メイリオ" panose="020B0604030504040204" pitchFamily="50" charset="-128"/>
                    <a:ea typeface="メイリオ" panose="020B0604030504040204" pitchFamily="50" charset="-128"/>
                  </a:endParaRPr>
                </a:p>
              </p:txBody>
            </p:sp>
            <p:sp>
              <p:nvSpPr>
                <p:cNvPr id="187" name="テキスト ボックス 124"/>
                <p:cNvSpPr txBox="1"/>
                <p:nvPr/>
              </p:nvSpPr>
              <p:spPr>
                <a:xfrm>
                  <a:off x="3967512" y="816120"/>
                  <a:ext cx="811330" cy="284584"/>
                </a:xfrm>
                <a:prstGeom prst="rect">
                  <a:avLst/>
                </a:prstGeom>
                <a:noFill/>
                <a:ln>
                  <a:noFill/>
                </a:ln>
              </p:spPr>
              <p:txBody>
                <a:bodyPr wrap="square" tIns="0" bIns="0" rtlCol="0">
                  <a:noAutofit/>
                </a:bodyPr>
                <a:lstStyle/>
                <a:p>
                  <a:pPr>
                    <a:lnSpc>
                      <a:spcPts val="1200"/>
                    </a:lnSpc>
                    <a:spcAft>
                      <a:spcPts val="0"/>
                    </a:spcAft>
                  </a:pPr>
                  <a:r>
                    <a:rPr lang="ja-JP" sz="1050" b="1" kern="12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rPr>
                    <a:t>押印</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grpSp>
          <p:grpSp>
            <p:nvGrpSpPr>
              <p:cNvPr id="177" name="グループ化 176"/>
              <p:cNvGrpSpPr/>
              <p:nvPr/>
            </p:nvGrpSpPr>
            <p:grpSpPr>
              <a:xfrm>
                <a:off x="3800475" y="9525"/>
                <a:ext cx="612141" cy="352008"/>
                <a:chOff x="3885874" y="689587"/>
                <a:chExt cx="892968" cy="467677"/>
              </a:xfrm>
            </p:grpSpPr>
            <p:sp>
              <p:nvSpPr>
                <p:cNvPr id="184" name="山形 183"/>
                <p:cNvSpPr/>
                <p:nvPr/>
              </p:nvSpPr>
              <p:spPr>
                <a:xfrm>
                  <a:off x="3885874" y="689587"/>
                  <a:ext cx="792000" cy="467677"/>
                </a:xfrm>
                <a:prstGeom prst="chevron">
                  <a:avLst>
                    <a:gd name="adj" fmla="val 21795"/>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latin typeface="メイリオ" panose="020B0604030504040204" pitchFamily="50" charset="-128"/>
                    <a:ea typeface="メイリオ" panose="020B0604030504040204" pitchFamily="50" charset="-128"/>
                  </a:endParaRPr>
                </a:p>
              </p:txBody>
            </p:sp>
            <p:sp>
              <p:nvSpPr>
                <p:cNvPr id="185" name="テキスト ボックス 124"/>
                <p:cNvSpPr txBox="1"/>
                <p:nvPr/>
              </p:nvSpPr>
              <p:spPr>
                <a:xfrm>
                  <a:off x="3967512" y="816120"/>
                  <a:ext cx="811330" cy="284584"/>
                </a:xfrm>
                <a:prstGeom prst="rect">
                  <a:avLst/>
                </a:prstGeom>
                <a:noFill/>
                <a:ln>
                  <a:noFill/>
                </a:ln>
              </p:spPr>
              <p:txBody>
                <a:bodyPr wrap="square" tIns="0" bIns="0" rtlCol="0">
                  <a:noAutofit/>
                </a:bodyPr>
                <a:lstStyle/>
                <a:p>
                  <a:pPr>
                    <a:lnSpc>
                      <a:spcPts val="1200"/>
                    </a:lnSpc>
                    <a:spcAft>
                      <a:spcPts val="0"/>
                    </a:spcAft>
                  </a:pPr>
                  <a:r>
                    <a:rPr lang="ja-JP" sz="1050" b="1" kern="12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rPr>
                    <a:t>封入</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grpSp>
          <p:grpSp>
            <p:nvGrpSpPr>
              <p:cNvPr id="178" name="グループ化 177"/>
              <p:cNvGrpSpPr/>
              <p:nvPr/>
            </p:nvGrpSpPr>
            <p:grpSpPr>
              <a:xfrm>
                <a:off x="4333875" y="0"/>
                <a:ext cx="612140" cy="351790"/>
                <a:chOff x="3885874" y="689587"/>
                <a:chExt cx="892968" cy="467677"/>
              </a:xfrm>
            </p:grpSpPr>
            <p:sp>
              <p:nvSpPr>
                <p:cNvPr id="182" name="山形 181"/>
                <p:cNvSpPr/>
                <p:nvPr/>
              </p:nvSpPr>
              <p:spPr>
                <a:xfrm>
                  <a:off x="3885874" y="689587"/>
                  <a:ext cx="792000" cy="467677"/>
                </a:xfrm>
                <a:prstGeom prst="chevron">
                  <a:avLst>
                    <a:gd name="adj" fmla="val 21795"/>
                  </a:avLst>
                </a:prstGeom>
                <a:solidFill>
                  <a:srgbClr val="00B05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latin typeface="メイリオ" panose="020B0604030504040204" pitchFamily="50" charset="-128"/>
                    <a:ea typeface="メイリオ" panose="020B0604030504040204" pitchFamily="50" charset="-128"/>
                  </a:endParaRPr>
                </a:p>
              </p:txBody>
            </p:sp>
            <p:sp>
              <p:nvSpPr>
                <p:cNvPr id="183" name="テキスト ボックス 124"/>
                <p:cNvSpPr txBox="1"/>
                <p:nvPr/>
              </p:nvSpPr>
              <p:spPr>
                <a:xfrm>
                  <a:off x="3967512" y="816120"/>
                  <a:ext cx="811330" cy="284584"/>
                </a:xfrm>
                <a:prstGeom prst="rect">
                  <a:avLst/>
                </a:prstGeom>
                <a:noFill/>
                <a:ln>
                  <a:noFill/>
                </a:ln>
              </p:spPr>
              <p:txBody>
                <a:bodyPr wrap="square" tIns="0" bIns="0" rtlCol="0">
                  <a:noAutofit/>
                </a:bodyPr>
                <a:lstStyle/>
                <a:p>
                  <a:pPr>
                    <a:lnSpc>
                      <a:spcPts val="1200"/>
                    </a:lnSpc>
                    <a:spcAft>
                      <a:spcPts val="0"/>
                    </a:spcAft>
                  </a:pPr>
                  <a:r>
                    <a:rPr lang="ja-JP" sz="1050" b="1" kern="12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rPr>
                    <a:t>郵送</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grpSp>
          <p:grpSp>
            <p:nvGrpSpPr>
              <p:cNvPr id="179" name="グループ化 178"/>
              <p:cNvGrpSpPr/>
              <p:nvPr/>
            </p:nvGrpSpPr>
            <p:grpSpPr>
              <a:xfrm>
                <a:off x="4867275" y="0"/>
                <a:ext cx="612140" cy="351790"/>
                <a:chOff x="3885874" y="689587"/>
                <a:chExt cx="892968" cy="467677"/>
              </a:xfrm>
              <a:solidFill>
                <a:schemeClr val="accent4"/>
              </a:solidFill>
            </p:grpSpPr>
            <p:sp>
              <p:nvSpPr>
                <p:cNvPr id="180" name="山形 179"/>
                <p:cNvSpPr/>
                <p:nvPr/>
              </p:nvSpPr>
              <p:spPr>
                <a:xfrm>
                  <a:off x="3885874" y="689587"/>
                  <a:ext cx="792000" cy="467677"/>
                </a:xfrm>
                <a:prstGeom prst="chevron">
                  <a:avLst>
                    <a:gd name="adj" fmla="val 21795"/>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latin typeface="メイリオ" panose="020B0604030504040204" pitchFamily="50" charset="-128"/>
                    <a:ea typeface="メイリオ" panose="020B0604030504040204" pitchFamily="50" charset="-128"/>
                  </a:endParaRPr>
                </a:p>
              </p:txBody>
            </p:sp>
            <p:sp>
              <p:nvSpPr>
                <p:cNvPr id="181" name="テキスト ボックス 124"/>
                <p:cNvSpPr txBox="1"/>
                <p:nvPr/>
              </p:nvSpPr>
              <p:spPr>
                <a:xfrm>
                  <a:off x="3967512" y="816120"/>
                  <a:ext cx="811330" cy="284584"/>
                </a:xfrm>
                <a:prstGeom prst="rect">
                  <a:avLst/>
                </a:prstGeom>
                <a:noFill/>
                <a:ln>
                  <a:noFill/>
                </a:ln>
              </p:spPr>
              <p:txBody>
                <a:bodyPr wrap="square" tIns="0" bIns="0" rtlCol="0">
                  <a:noAutofit/>
                </a:bodyPr>
                <a:lstStyle/>
                <a:p>
                  <a:pPr>
                    <a:lnSpc>
                      <a:spcPts val="1200"/>
                    </a:lnSpc>
                    <a:spcAft>
                      <a:spcPts val="0"/>
                    </a:spcAft>
                  </a:pPr>
                  <a:r>
                    <a:rPr lang="ja-JP" sz="1050" b="1" kern="12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rPr>
                    <a:t>保管</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grpSp>
        </p:grpSp>
        <p:grpSp>
          <p:nvGrpSpPr>
            <p:cNvPr id="123" name="グループ化 122"/>
            <p:cNvGrpSpPr/>
            <p:nvPr/>
          </p:nvGrpSpPr>
          <p:grpSpPr>
            <a:xfrm>
              <a:off x="64177" y="4749205"/>
              <a:ext cx="1063459" cy="393065"/>
              <a:chOff x="0" y="-10534"/>
              <a:chExt cx="922693" cy="335915"/>
            </a:xfrm>
          </p:grpSpPr>
          <p:sp>
            <p:nvSpPr>
              <p:cNvPr id="168" name="フローチャート: 端子 167"/>
              <p:cNvSpPr/>
              <p:nvPr/>
            </p:nvSpPr>
            <p:spPr>
              <a:xfrm>
                <a:off x="0" y="0"/>
                <a:ext cx="876300" cy="209550"/>
              </a:xfrm>
              <a:prstGeom prst="flowChartTerminator">
                <a:avLst/>
              </a:prstGeom>
              <a:solidFill>
                <a:schemeClr val="accent4">
                  <a:lumMod val="20000"/>
                  <a:lumOff val="8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latin typeface="メイリオ" panose="020B0604030504040204" pitchFamily="50" charset="-128"/>
                  <a:ea typeface="メイリオ" panose="020B0604030504040204" pitchFamily="50" charset="-128"/>
                </a:endParaRPr>
              </a:p>
            </p:txBody>
          </p:sp>
          <p:sp>
            <p:nvSpPr>
              <p:cNvPr id="169" name="テキスト ボックス 101"/>
              <p:cNvSpPr txBox="1"/>
              <p:nvPr/>
            </p:nvSpPr>
            <p:spPr>
              <a:xfrm>
                <a:off x="140656" y="-10534"/>
                <a:ext cx="782037" cy="335915"/>
              </a:xfrm>
              <a:prstGeom prst="rect">
                <a:avLst/>
              </a:prstGeom>
              <a:noFill/>
              <a:ln>
                <a:noFill/>
              </a:ln>
            </p:spPr>
            <p:txBody>
              <a:bodyPr wrap="square" rtlCol="0">
                <a:noAutofit/>
              </a:bodyPr>
              <a:lstStyle/>
              <a:p>
                <a:pPr>
                  <a:spcAft>
                    <a:spcPts val="0"/>
                  </a:spcAft>
                </a:pPr>
                <a:r>
                  <a:rPr lang="ja-JP" sz="1050" b="1" kern="1200" dirty="0">
                    <a:effectLst/>
                    <a:latin typeface="メイリオ" panose="020B0604030504040204" pitchFamily="50" charset="-128"/>
                    <a:ea typeface="メイリオ" panose="020B0604030504040204" pitchFamily="50" charset="-128"/>
                    <a:cs typeface="Times New Roman" panose="02020603050405020304" pitchFamily="18" charset="0"/>
                  </a:rPr>
                  <a:t>電子契約</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grpSp>
        <p:grpSp>
          <p:nvGrpSpPr>
            <p:cNvPr id="124" name="グループ化 123"/>
            <p:cNvGrpSpPr/>
            <p:nvPr/>
          </p:nvGrpSpPr>
          <p:grpSpPr>
            <a:xfrm>
              <a:off x="1173748" y="4685039"/>
              <a:ext cx="5507990" cy="407118"/>
              <a:chOff x="1292035" y="4282479"/>
              <a:chExt cx="5507990" cy="407118"/>
            </a:xfrm>
          </p:grpSpPr>
          <p:grpSp>
            <p:nvGrpSpPr>
              <p:cNvPr id="144" name="グループ化 143"/>
              <p:cNvGrpSpPr/>
              <p:nvPr/>
            </p:nvGrpSpPr>
            <p:grpSpPr>
              <a:xfrm>
                <a:off x="4606735" y="4311015"/>
                <a:ext cx="600710" cy="351314"/>
                <a:chOff x="0" y="0"/>
                <a:chExt cx="651913" cy="500497"/>
              </a:xfrm>
            </p:grpSpPr>
            <p:sp>
              <p:nvSpPr>
                <p:cNvPr id="166" name="山形 165"/>
                <p:cNvSpPr/>
                <p:nvPr/>
              </p:nvSpPr>
              <p:spPr>
                <a:xfrm>
                  <a:off x="0" y="0"/>
                  <a:ext cx="600226" cy="466088"/>
                </a:xfrm>
                <a:prstGeom prst="chevron">
                  <a:avLst>
                    <a:gd name="adj" fmla="val 21795"/>
                  </a:avLst>
                </a:prstGeom>
                <a:ln w="12700">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latin typeface="メイリオ" panose="020B0604030504040204" pitchFamily="50" charset="-128"/>
                    <a:ea typeface="メイリオ" panose="020B0604030504040204" pitchFamily="50" charset="-128"/>
                  </a:endParaRPr>
                </a:p>
              </p:txBody>
            </p:sp>
            <p:sp>
              <p:nvSpPr>
                <p:cNvPr id="167" name="テキスト ボックス 119"/>
                <p:cNvSpPr txBox="1"/>
                <p:nvPr/>
              </p:nvSpPr>
              <p:spPr>
                <a:xfrm>
                  <a:off x="58592" y="18547"/>
                  <a:ext cx="593321" cy="481950"/>
                </a:xfrm>
                <a:prstGeom prst="rect">
                  <a:avLst/>
                </a:prstGeom>
                <a:noFill/>
                <a:ln w="12700">
                  <a:noFill/>
                </a:ln>
              </p:spPr>
              <p:txBody>
                <a:bodyPr wrap="square" tIns="0" bIns="0" rtlCol="0">
                  <a:noAutofit/>
                </a:bodyPr>
                <a:lstStyle/>
                <a:p>
                  <a:pPr>
                    <a:lnSpc>
                      <a:spcPts val="1200"/>
                    </a:lnSpc>
                    <a:spcAft>
                      <a:spcPts val="0"/>
                    </a:spcAft>
                  </a:pPr>
                  <a:r>
                    <a:rPr lang="ja-JP" sz="1050" b="1" kern="12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rPr>
                    <a:t>電子</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a:p>
                  <a:pPr>
                    <a:lnSpc>
                      <a:spcPts val="1200"/>
                    </a:lnSpc>
                    <a:spcAft>
                      <a:spcPts val="0"/>
                    </a:spcAft>
                  </a:pPr>
                  <a:r>
                    <a:rPr lang="ja-JP" sz="1050" b="1" kern="12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rPr>
                    <a:t>署名</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grpSp>
          <p:grpSp>
            <p:nvGrpSpPr>
              <p:cNvPr id="145" name="グループ化 144"/>
              <p:cNvGrpSpPr/>
              <p:nvPr/>
            </p:nvGrpSpPr>
            <p:grpSpPr>
              <a:xfrm>
                <a:off x="3463735" y="4311015"/>
                <a:ext cx="714375" cy="359557"/>
                <a:chOff x="-52200" y="0"/>
                <a:chExt cx="828433" cy="502353"/>
              </a:xfrm>
              <a:solidFill>
                <a:schemeClr val="accent4">
                  <a:lumMod val="20000"/>
                  <a:lumOff val="80000"/>
                </a:schemeClr>
              </a:solidFill>
            </p:grpSpPr>
            <p:sp>
              <p:nvSpPr>
                <p:cNvPr id="164" name="山形 163"/>
                <p:cNvSpPr/>
                <p:nvPr/>
              </p:nvSpPr>
              <p:spPr>
                <a:xfrm>
                  <a:off x="38100" y="0"/>
                  <a:ext cx="621257" cy="479122"/>
                </a:xfrm>
                <a:prstGeom prst="chevron">
                  <a:avLst>
                    <a:gd name="adj" fmla="val 21795"/>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latin typeface="メイリオ" panose="020B0604030504040204" pitchFamily="50" charset="-128"/>
                    <a:ea typeface="メイリオ" panose="020B0604030504040204" pitchFamily="50" charset="-128"/>
                  </a:endParaRPr>
                </a:p>
              </p:txBody>
            </p:sp>
            <p:sp>
              <p:nvSpPr>
                <p:cNvPr id="165" name="テキスト ボックス 121"/>
                <p:cNvSpPr txBox="1"/>
                <p:nvPr/>
              </p:nvSpPr>
              <p:spPr>
                <a:xfrm>
                  <a:off x="-52200" y="45854"/>
                  <a:ext cx="828433" cy="456499"/>
                </a:xfrm>
                <a:prstGeom prst="rect">
                  <a:avLst/>
                </a:prstGeom>
                <a:noFill/>
                <a:ln>
                  <a:noFill/>
                </a:ln>
              </p:spPr>
              <p:txBody>
                <a:bodyPr wrap="square" tIns="0" bIns="0" rtlCol="0">
                  <a:noAutofit/>
                </a:bodyPr>
                <a:lstStyle/>
                <a:p>
                  <a:pPr algn="ctr">
                    <a:lnSpc>
                      <a:spcPts val="1200"/>
                    </a:lnSpc>
                    <a:spcAft>
                      <a:spcPts val="0"/>
                    </a:spcAft>
                  </a:pPr>
                  <a:r>
                    <a:rPr lang="ja-JP" sz="1050" b="1" kern="12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通知</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a:p>
                  <a:pPr algn="ctr">
                    <a:lnSpc>
                      <a:spcPts val="1200"/>
                    </a:lnSpc>
                    <a:spcAft>
                      <a:spcPts val="0"/>
                    </a:spcAft>
                  </a:pPr>
                  <a:r>
                    <a:rPr lang="ja-JP" sz="1050" b="1" kern="12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メール</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grpSp>
          <p:grpSp>
            <p:nvGrpSpPr>
              <p:cNvPr id="146" name="グループ化 145"/>
              <p:cNvGrpSpPr/>
              <p:nvPr/>
            </p:nvGrpSpPr>
            <p:grpSpPr>
              <a:xfrm>
                <a:off x="1292035" y="4320527"/>
                <a:ext cx="695325" cy="337378"/>
                <a:chOff x="0" y="428625"/>
                <a:chExt cx="695325" cy="337836"/>
              </a:xfrm>
            </p:grpSpPr>
            <p:sp>
              <p:nvSpPr>
                <p:cNvPr id="162" name="山形 161"/>
                <p:cNvSpPr/>
                <p:nvPr/>
              </p:nvSpPr>
              <p:spPr>
                <a:xfrm>
                  <a:off x="0" y="428625"/>
                  <a:ext cx="615950" cy="337836"/>
                </a:xfrm>
                <a:prstGeom prst="chevron">
                  <a:avLst>
                    <a:gd name="adj" fmla="val 21795"/>
                  </a:avLst>
                </a:prstGeom>
                <a:ln w="127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latin typeface="メイリオ" panose="020B0604030504040204" pitchFamily="50" charset="-128"/>
                    <a:ea typeface="メイリオ" panose="020B0604030504040204" pitchFamily="50" charset="-128"/>
                  </a:endParaRPr>
                </a:p>
              </p:txBody>
            </p:sp>
            <p:sp>
              <p:nvSpPr>
                <p:cNvPr id="163" name="テキスト ボックス 162"/>
                <p:cNvSpPr txBox="1"/>
                <p:nvPr/>
              </p:nvSpPr>
              <p:spPr>
                <a:xfrm>
                  <a:off x="9525" y="457200"/>
                  <a:ext cx="685800" cy="309261"/>
                </a:xfrm>
                <a:prstGeom prst="rect">
                  <a:avLst/>
                </a:prstGeom>
                <a:noFill/>
                <a:ln>
                  <a:noFill/>
                </a:ln>
              </p:spPr>
              <p:txBody>
                <a:bodyPr wrap="square" tIns="0" bIns="0" rtlCol="0">
                  <a:noAutofit/>
                </a:bodyPr>
                <a:lstStyle/>
                <a:p>
                  <a:pPr>
                    <a:lnSpc>
                      <a:spcPts val="1200"/>
                    </a:lnSpc>
                    <a:spcAft>
                      <a:spcPts val="0"/>
                    </a:spcAft>
                  </a:pPr>
                  <a:r>
                    <a:rPr lang="ja-JP" sz="1050" b="1" kern="1200" dirty="0">
                      <a:solidFill>
                        <a:srgbClr val="F2F2F2"/>
                      </a:solidFill>
                      <a:effectLst/>
                      <a:latin typeface="メイリオ" panose="020B0604030504040204" pitchFamily="50" charset="-128"/>
                      <a:ea typeface="BIZ UDPゴシック" panose="020B0400000000000000" pitchFamily="50" charset="-128"/>
                      <a:cs typeface="Times New Roman" panose="02020603050405020304" pitchFamily="18" charset="0"/>
                    </a:rPr>
                    <a:t>アップ</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a:p>
                  <a:pPr>
                    <a:lnSpc>
                      <a:spcPts val="1200"/>
                    </a:lnSpc>
                    <a:spcAft>
                      <a:spcPts val="0"/>
                    </a:spcAft>
                  </a:pPr>
                  <a:r>
                    <a:rPr lang="ja-JP" sz="1050" b="1" kern="1200" dirty="0">
                      <a:solidFill>
                        <a:srgbClr val="F2F2F2"/>
                      </a:solidFill>
                      <a:effectLst/>
                      <a:latin typeface="メイリオ" panose="020B0604030504040204" pitchFamily="50" charset="-128"/>
                      <a:ea typeface="BIZ UDPゴシック" panose="020B0400000000000000" pitchFamily="50" charset="-128"/>
                      <a:cs typeface="Times New Roman" panose="02020603050405020304" pitchFamily="18" charset="0"/>
                    </a:rPr>
                    <a:t>ロード</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grpSp>
          <p:grpSp>
            <p:nvGrpSpPr>
              <p:cNvPr id="147" name="グループ化 146"/>
              <p:cNvGrpSpPr/>
              <p:nvPr/>
            </p:nvGrpSpPr>
            <p:grpSpPr>
              <a:xfrm>
                <a:off x="2435035" y="4330040"/>
                <a:ext cx="578485" cy="341058"/>
                <a:chOff x="0" y="0"/>
                <a:chExt cx="578511" cy="426469"/>
              </a:xfrm>
            </p:grpSpPr>
            <p:sp>
              <p:nvSpPr>
                <p:cNvPr id="160" name="山形 159"/>
                <p:cNvSpPr/>
                <p:nvPr/>
              </p:nvSpPr>
              <p:spPr>
                <a:xfrm>
                  <a:off x="0" y="0"/>
                  <a:ext cx="578511" cy="426469"/>
                </a:xfrm>
                <a:prstGeom prst="chevron">
                  <a:avLst>
                    <a:gd name="adj" fmla="val 21795"/>
                  </a:avLst>
                </a:prstGeom>
                <a:solidFill>
                  <a:srgbClr val="00B05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latin typeface="メイリオ" panose="020B0604030504040204" pitchFamily="50" charset="-128"/>
                    <a:ea typeface="メイリオ" panose="020B0604030504040204" pitchFamily="50" charset="-128"/>
                  </a:endParaRPr>
                </a:p>
              </p:txBody>
            </p:sp>
            <p:sp>
              <p:nvSpPr>
                <p:cNvPr id="161" name="テキスト ボックス 132"/>
                <p:cNvSpPr txBox="1"/>
                <p:nvPr/>
              </p:nvSpPr>
              <p:spPr>
                <a:xfrm>
                  <a:off x="57150" y="19098"/>
                  <a:ext cx="512186" cy="371031"/>
                </a:xfrm>
                <a:prstGeom prst="rect">
                  <a:avLst/>
                </a:prstGeom>
                <a:noFill/>
                <a:ln>
                  <a:noFill/>
                </a:ln>
              </p:spPr>
              <p:txBody>
                <a:bodyPr wrap="square" tIns="0" bIns="0" rtlCol="0">
                  <a:noAutofit/>
                </a:bodyPr>
                <a:lstStyle/>
                <a:p>
                  <a:pPr>
                    <a:lnSpc>
                      <a:spcPts val="1200"/>
                    </a:lnSpc>
                    <a:spcAft>
                      <a:spcPts val="0"/>
                    </a:spcAft>
                  </a:pPr>
                  <a:r>
                    <a:rPr lang="ja-JP" sz="1050" b="1" kern="12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rPr>
                    <a:t>電子</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a:p>
                  <a:pPr>
                    <a:lnSpc>
                      <a:spcPts val="1200"/>
                    </a:lnSpc>
                    <a:spcAft>
                      <a:spcPts val="0"/>
                    </a:spcAft>
                  </a:pPr>
                  <a:r>
                    <a:rPr lang="ja-JP" sz="1050" b="1" kern="12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rPr>
                    <a:t>署名</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grpSp>
          <p:sp>
            <p:nvSpPr>
              <p:cNvPr id="148" name="山形 147"/>
              <p:cNvSpPr/>
              <p:nvPr/>
            </p:nvSpPr>
            <p:spPr>
              <a:xfrm>
                <a:off x="2997010" y="4330040"/>
                <a:ext cx="552450" cy="337363"/>
              </a:xfrm>
              <a:prstGeom prst="chevron">
                <a:avLst>
                  <a:gd name="adj" fmla="val 21795"/>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latin typeface="メイリオ" panose="020B0604030504040204" pitchFamily="50" charset="-128"/>
                  <a:ea typeface="メイリオ" panose="020B0604030504040204" pitchFamily="50" charset="-128"/>
                </a:endParaRPr>
              </a:p>
            </p:txBody>
          </p:sp>
          <p:sp>
            <p:nvSpPr>
              <p:cNvPr id="149" name="山形 148"/>
              <p:cNvSpPr/>
              <p:nvPr/>
            </p:nvSpPr>
            <p:spPr>
              <a:xfrm>
                <a:off x="4054285" y="4311015"/>
                <a:ext cx="552450" cy="337363"/>
              </a:xfrm>
              <a:prstGeom prst="chevron">
                <a:avLst>
                  <a:gd name="adj" fmla="val 21795"/>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latin typeface="メイリオ" panose="020B0604030504040204" pitchFamily="50" charset="-128"/>
                  <a:ea typeface="メイリオ" panose="020B0604030504040204" pitchFamily="50" charset="-128"/>
                </a:endParaRPr>
              </a:p>
            </p:txBody>
          </p:sp>
          <p:sp>
            <p:nvSpPr>
              <p:cNvPr id="150" name="山形 149"/>
              <p:cNvSpPr/>
              <p:nvPr/>
            </p:nvSpPr>
            <p:spPr>
              <a:xfrm>
                <a:off x="5130610" y="4301503"/>
                <a:ext cx="552450" cy="337363"/>
              </a:xfrm>
              <a:prstGeom prst="chevron">
                <a:avLst>
                  <a:gd name="adj" fmla="val 21795"/>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latin typeface="メイリオ" panose="020B0604030504040204" pitchFamily="50" charset="-128"/>
                  <a:ea typeface="メイリオ" panose="020B0604030504040204" pitchFamily="50" charset="-128"/>
                </a:endParaRPr>
              </a:p>
            </p:txBody>
          </p:sp>
          <p:grpSp>
            <p:nvGrpSpPr>
              <p:cNvPr id="151" name="グループ化 150"/>
              <p:cNvGrpSpPr/>
              <p:nvPr/>
            </p:nvGrpSpPr>
            <p:grpSpPr>
              <a:xfrm>
                <a:off x="5578285" y="4282479"/>
                <a:ext cx="714375" cy="359557"/>
                <a:chOff x="-63246" y="0"/>
                <a:chExt cx="828433" cy="502354"/>
              </a:xfrm>
              <a:solidFill>
                <a:schemeClr val="accent4">
                  <a:lumMod val="20000"/>
                  <a:lumOff val="80000"/>
                </a:schemeClr>
              </a:solidFill>
            </p:grpSpPr>
            <p:sp>
              <p:nvSpPr>
                <p:cNvPr id="158" name="山形 157"/>
                <p:cNvSpPr/>
                <p:nvPr/>
              </p:nvSpPr>
              <p:spPr>
                <a:xfrm>
                  <a:off x="38100" y="0"/>
                  <a:ext cx="621257" cy="479122"/>
                </a:xfrm>
                <a:prstGeom prst="chevron">
                  <a:avLst>
                    <a:gd name="adj" fmla="val 21795"/>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latin typeface="メイリオ" panose="020B0604030504040204" pitchFamily="50" charset="-128"/>
                    <a:ea typeface="メイリオ" panose="020B0604030504040204" pitchFamily="50" charset="-128"/>
                  </a:endParaRPr>
                </a:p>
              </p:txBody>
            </p:sp>
            <p:sp>
              <p:nvSpPr>
                <p:cNvPr id="159" name="テキスト ボックス 121"/>
                <p:cNvSpPr txBox="1"/>
                <p:nvPr/>
              </p:nvSpPr>
              <p:spPr>
                <a:xfrm>
                  <a:off x="-63246" y="45855"/>
                  <a:ext cx="828433" cy="456499"/>
                </a:xfrm>
                <a:prstGeom prst="rect">
                  <a:avLst/>
                </a:prstGeom>
                <a:noFill/>
                <a:ln>
                  <a:noFill/>
                </a:ln>
              </p:spPr>
              <p:txBody>
                <a:bodyPr wrap="square" tIns="0" bIns="0" rtlCol="0">
                  <a:noAutofit/>
                </a:bodyPr>
                <a:lstStyle/>
                <a:p>
                  <a:pPr algn="ctr">
                    <a:lnSpc>
                      <a:spcPts val="1200"/>
                    </a:lnSpc>
                    <a:spcAft>
                      <a:spcPts val="0"/>
                    </a:spcAft>
                  </a:pPr>
                  <a:r>
                    <a:rPr lang="ja-JP" sz="1050" b="1" kern="12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通知</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a:p>
                  <a:pPr algn="ctr">
                    <a:lnSpc>
                      <a:spcPts val="1200"/>
                    </a:lnSpc>
                    <a:spcAft>
                      <a:spcPts val="0"/>
                    </a:spcAft>
                  </a:pPr>
                  <a:r>
                    <a:rPr lang="ja-JP" sz="1050" b="1" kern="12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メール</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grpSp>
          <p:grpSp>
            <p:nvGrpSpPr>
              <p:cNvPr id="152" name="グループ化 151"/>
              <p:cNvGrpSpPr/>
              <p:nvPr/>
            </p:nvGrpSpPr>
            <p:grpSpPr>
              <a:xfrm>
                <a:off x="6187885" y="4282479"/>
                <a:ext cx="612140" cy="351314"/>
                <a:chOff x="3885874" y="689587"/>
                <a:chExt cx="892968" cy="467677"/>
              </a:xfrm>
              <a:solidFill>
                <a:schemeClr val="accent4"/>
              </a:solidFill>
            </p:grpSpPr>
            <p:sp>
              <p:nvSpPr>
                <p:cNvPr id="156" name="山形 155"/>
                <p:cNvSpPr/>
                <p:nvPr/>
              </p:nvSpPr>
              <p:spPr>
                <a:xfrm>
                  <a:off x="3885874" y="689587"/>
                  <a:ext cx="792000" cy="467677"/>
                </a:xfrm>
                <a:prstGeom prst="chevron">
                  <a:avLst>
                    <a:gd name="adj" fmla="val 21795"/>
                  </a:avLst>
                </a:prstGeom>
                <a:grp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latin typeface="メイリオ" panose="020B0604030504040204" pitchFamily="50" charset="-128"/>
                    <a:ea typeface="メイリオ" panose="020B0604030504040204" pitchFamily="50" charset="-128"/>
                  </a:endParaRPr>
                </a:p>
              </p:txBody>
            </p:sp>
            <p:sp>
              <p:nvSpPr>
                <p:cNvPr id="157" name="テキスト ボックス 124"/>
                <p:cNvSpPr txBox="1"/>
                <p:nvPr/>
              </p:nvSpPr>
              <p:spPr>
                <a:xfrm>
                  <a:off x="3967512" y="816120"/>
                  <a:ext cx="811330" cy="284584"/>
                </a:xfrm>
                <a:prstGeom prst="rect">
                  <a:avLst/>
                </a:prstGeom>
                <a:noFill/>
                <a:ln>
                  <a:noFill/>
                </a:ln>
              </p:spPr>
              <p:txBody>
                <a:bodyPr wrap="square" tIns="0" bIns="0" rtlCol="0">
                  <a:noAutofit/>
                </a:bodyPr>
                <a:lstStyle/>
                <a:p>
                  <a:pPr>
                    <a:lnSpc>
                      <a:spcPts val="1200"/>
                    </a:lnSpc>
                    <a:spcAft>
                      <a:spcPts val="0"/>
                    </a:spcAft>
                  </a:pPr>
                  <a:r>
                    <a:rPr lang="ja-JP" sz="1050" b="1" kern="1200" dirty="0">
                      <a:solidFill>
                        <a:srgbClr val="FFFFFF"/>
                      </a:solidFill>
                      <a:effectLst/>
                      <a:latin typeface="メイリオ" panose="020B0604030504040204" pitchFamily="50" charset="-128"/>
                      <a:ea typeface="メイリオ" panose="020B0604030504040204" pitchFamily="50" charset="-128"/>
                      <a:cs typeface="Times New Roman" panose="02020603050405020304" pitchFamily="18" charset="0"/>
                    </a:rPr>
                    <a:t>保管</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grpSp>
          <p:grpSp>
            <p:nvGrpSpPr>
              <p:cNvPr id="153" name="グループ化 152"/>
              <p:cNvGrpSpPr/>
              <p:nvPr/>
            </p:nvGrpSpPr>
            <p:grpSpPr>
              <a:xfrm>
                <a:off x="1815728" y="4330040"/>
                <a:ext cx="714375" cy="359557"/>
                <a:chOff x="-63246" y="0"/>
                <a:chExt cx="828433" cy="502354"/>
              </a:xfrm>
              <a:solidFill>
                <a:schemeClr val="accent4">
                  <a:lumMod val="20000"/>
                  <a:lumOff val="80000"/>
                </a:schemeClr>
              </a:solidFill>
            </p:grpSpPr>
            <p:sp>
              <p:nvSpPr>
                <p:cNvPr id="154" name="山形 153"/>
                <p:cNvSpPr/>
                <p:nvPr/>
              </p:nvSpPr>
              <p:spPr>
                <a:xfrm>
                  <a:off x="38100" y="0"/>
                  <a:ext cx="621257" cy="479122"/>
                </a:xfrm>
                <a:prstGeom prst="chevron">
                  <a:avLst>
                    <a:gd name="adj" fmla="val 21795"/>
                  </a:avLst>
                </a:prstGeom>
                <a:grp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dirty="0">
                    <a:latin typeface="メイリオ" panose="020B0604030504040204" pitchFamily="50" charset="-128"/>
                    <a:ea typeface="メイリオ" panose="020B0604030504040204" pitchFamily="50" charset="-128"/>
                  </a:endParaRPr>
                </a:p>
              </p:txBody>
            </p:sp>
            <p:sp>
              <p:nvSpPr>
                <p:cNvPr id="155" name="テキスト ボックス 121"/>
                <p:cNvSpPr txBox="1"/>
                <p:nvPr/>
              </p:nvSpPr>
              <p:spPr>
                <a:xfrm>
                  <a:off x="-63246" y="45854"/>
                  <a:ext cx="828433" cy="456500"/>
                </a:xfrm>
                <a:prstGeom prst="rect">
                  <a:avLst/>
                </a:prstGeom>
                <a:noFill/>
                <a:ln>
                  <a:noFill/>
                </a:ln>
              </p:spPr>
              <p:txBody>
                <a:bodyPr wrap="square" tIns="0" bIns="0" rtlCol="0">
                  <a:noAutofit/>
                </a:bodyPr>
                <a:lstStyle/>
                <a:p>
                  <a:pPr algn="ctr">
                    <a:lnSpc>
                      <a:spcPts val="1200"/>
                    </a:lnSpc>
                    <a:spcAft>
                      <a:spcPts val="0"/>
                    </a:spcAft>
                  </a:pPr>
                  <a:r>
                    <a:rPr lang="ja-JP" sz="1050" b="1" kern="12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通知</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a:p>
                  <a:pPr algn="ctr">
                    <a:lnSpc>
                      <a:spcPts val="1200"/>
                    </a:lnSpc>
                    <a:spcAft>
                      <a:spcPts val="0"/>
                    </a:spcAft>
                  </a:pPr>
                  <a:r>
                    <a:rPr lang="ja-JP" sz="1050" b="1" kern="12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メール</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grpSp>
        </p:grpSp>
        <p:grpSp>
          <p:nvGrpSpPr>
            <p:cNvPr id="125" name="グループ化 124"/>
            <p:cNvGrpSpPr/>
            <p:nvPr/>
          </p:nvGrpSpPr>
          <p:grpSpPr>
            <a:xfrm>
              <a:off x="1238250" y="3523566"/>
              <a:ext cx="2667000" cy="350475"/>
              <a:chOff x="0" y="39072"/>
              <a:chExt cx="2667000" cy="359410"/>
            </a:xfrm>
          </p:grpSpPr>
          <p:sp>
            <p:nvSpPr>
              <p:cNvPr id="142" name="左大かっこ 141"/>
              <p:cNvSpPr/>
              <p:nvPr/>
            </p:nvSpPr>
            <p:spPr>
              <a:xfrm rot="5400000">
                <a:off x="1262062" y="-1038225"/>
                <a:ext cx="142875" cy="2667000"/>
              </a:xfrm>
              <a:prstGeom prst="leftBracket">
                <a:avLst/>
              </a:prstGeom>
              <a:ln w="19050"/>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dirty="0">
                  <a:latin typeface="メイリオ" panose="020B0604030504040204" pitchFamily="50" charset="-128"/>
                  <a:ea typeface="メイリオ" panose="020B0604030504040204" pitchFamily="50" charset="-128"/>
                </a:endParaRPr>
              </a:p>
            </p:txBody>
          </p:sp>
          <p:pic>
            <p:nvPicPr>
              <p:cNvPr id="143" name="図 142"/>
              <p:cNvPicPr>
                <a:picLocks noChangeAspect="1"/>
              </p:cNvPicPr>
              <p:nvPr/>
            </p:nvPicPr>
            <p:blipFill rotWithShape="1">
              <a:blip r:embed="rId3"/>
              <a:srcRect l="17524" t="8459" r="14195" b="15552"/>
              <a:stretch/>
            </p:blipFill>
            <p:spPr>
              <a:xfrm>
                <a:off x="1395412" y="39072"/>
                <a:ext cx="291465" cy="359410"/>
              </a:xfrm>
              <a:prstGeom prst="rect">
                <a:avLst/>
              </a:prstGeom>
            </p:spPr>
          </p:pic>
        </p:grpSp>
        <p:grpSp>
          <p:nvGrpSpPr>
            <p:cNvPr id="126" name="グループ化 125"/>
            <p:cNvGrpSpPr/>
            <p:nvPr/>
          </p:nvGrpSpPr>
          <p:grpSpPr>
            <a:xfrm>
              <a:off x="3973363" y="3559350"/>
              <a:ext cx="2052320" cy="302427"/>
              <a:chOff x="0" y="28620"/>
              <a:chExt cx="2052637" cy="302895"/>
            </a:xfrm>
          </p:grpSpPr>
          <p:sp>
            <p:nvSpPr>
              <p:cNvPr id="139" name="左大かっこ 138"/>
              <p:cNvSpPr/>
              <p:nvPr/>
            </p:nvSpPr>
            <p:spPr>
              <a:xfrm rot="5400000">
                <a:off x="954882" y="-790575"/>
                <a:ext cx="142874" cy="2052637"/>
              </a:xfrm>
              <a:prstGeom prst="leftBracket">
                <a:avLst/>
              </a:prstGeom>
              <a:ln w="19050">
                <a:solidFill>
                  <a:srgbClr val="00B050"/>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dirty="0">
                  <a:latin typeface="メイリオ" panose="020B0604030504040204" pitchFamily="50" charset="-128"/>
                  <a:ea typeface="メイリオ" panose="020B0604030504040204" pitchFamily="50" charset="-128"/>
                </a:endParaRPr>
              </a:p>
            </p:txBody>
          </p:sp>
          <p:sp>
            <p:nvSpPr>
              <p:cNvPr id="140" name="テキスト ボックス 105"/>
              <p:cNvSpPr txBox="1"/>
              <p:nvPr/>
            </p:nvSpPr>
            <p:spPr>
              <a:xfrm>
                <a:off x="537345" y="47669"/>
                <a:ext cx="659765" cy="280035"/>
              </a:xfrm>
              <a:prstGeom prst="rect">
                <a:avLst/>
              </a:prstGeom>
              <a:solidFill>
                <a:schemeClr val="bg1"/>
              </a:solidFill>
              <a:ln>
                <a:noFill/>
              </a:ln>
            </p:spPr>
            <p:txBody>
              <a:bodyPr wrap="square" rtlCol="0">
                <a:noAutofit/>
              </a:bodyPr>
              <a:lstStyle/>
              <a:p>
                <a:pPr algn="ctr">
                  <a:spcAft>
                    <a:spcPts val="0"/>
                  </a:spcAft>
                </a:pPr>
                <a:r>
                  <a:rPr lang="ja-JP" altLang="en-US" sz="1050" b="1" kern="1200" dirty="0">
                    <a:solidFill>
                      <a:srgbClr val="000000"/>
                    </a:solidFill>
                    <a:effectLst/>
                    <a:latin typeface="メイリオ" panose="020B0604030504040204" pitchFamily="50" charset="-128"/>
                    <a:ea typeface="メイリオ" panose="020B0604030504040204" pitchFamily="50" charset="-128"/>
                    <a:cs typeface="Times New Roman" panose="02020603050405020304" pitchFamily="18" charset="0"/>
                  </a:rPr>
                  <a:t>受注者</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pic>
            <p:nvPicPr>
              <p:cNvPr id="141" name="図 140"/>
              <p:cNvPicPr>
                <a:picLocks noChangeAspect="1"/>
              </p:cNvPicPr>
              <p:nvPr/>
            </p:nvPicPr>
            <p:blipFill rotWithShape="1">
              <a:blip r:embed="rId4"/>
              <a:srcRect l="24664" t="8002" r="10780" b="18328"/>
              <a:stretch/>
            </p:blipFill>
            <p:spPr>
              <a:xfrm>
                <a:off x="1126319" y="28620"/>
                <a:ext cx="282575" cy="302895"/>
              </a:xfrm>
              <a:prstGeom prst="rect">
                <a:avLst/>
              </a:prstGeom>
            </p:spPr>
          </p:pic>
        </p:grpSp>
        <p:grpSp>
          <p:nvGrpSpPr>
            <p:cNvPr id="127" name="グループ化 126"/>
            <p:cNvGrpSpPr/>
            <p:nvPr/>
          </p:nvGrpSpPr>
          <p:grpSpPr>
            <a:xfrm>
              <a:off x="1046648" y="4318748"/>
              <a:ext cx="790575" cy="374016"/>
              <a:chOff x="0" y="0"/>
              <a:chExt cx="790575" cy="374016"/>
            </a:xfrm>
          </p:grpSpPr>
          <p:sp>
            <p:nvSpPr>
              <p:cNvPr id="136" name="左大かっこ 135"/>
              <p:cNvSpPr/>
              <p:nvPr/>
            </p:nvSpPr>
            <p:spPr>
              <a:xfrm rot="5400000">
                <a:off x="381000" y="28575"/>
                <a:ext cx="72709" cy="618173"/>
              </a:xfrm>
              <a:prstGeom prst="leftBracket">
                <a:avLst/>
              </a:prstGeom>
              <a:ln w="19050"/>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dirty="0">
                  <a:latin typeface="メイリオ" panose="020B0604030504040204" pitchFamily="50" charset="-128"/>
                  <a:ea typeface="メイリオ" panose="020B0604030504040204" pitchFamily="50" charset="-128"/>
                </a:endParaRPr>
              </a:p>
            </p:txBody>
          </p:sp>
          <p:sp>
            <p:nvSpPr>
              <p:cNvPr id="137" name="テキスト ボックス 105"/>
              <p:cNvSpPr txBox="1"/>
              <p:nvPr/>
            </p:nvSpPr>
            <p:spPr>
              <a:xfrm>
                <a:off x="0" y="47625"/>
                <a:ext cx="790575" cy="280035"/>
              </a:xfrm>
              <a:prstGeom prst="rect">
                <a:avLst/>
              </a:prstGeom>
              <a:noFill/>
              <a:ln>
                <a:noFill/>
              </a:ln>
            </p:spPr>
            <p:txBody>
              <a:bodyPr wrap="square" rtlCol="0">
                <a:noAutofit/>
              </a:bodyPr>
              <a:lstStyle/>
              <a:p>
                <a:pPr>
                  <a:spcAft>
                    <a:spcPts val="0"/>
                  </a:spcAft>
                </a:pPr>
                <a:r>
                  <a:rPr lang="ja-JP" altLang="en-US" sz="1050" b="1" dirty="0">
                    <a:solidFill>
                      <a:srgbClr val="000000"/>
                    </a:solidFill>
                    <a:latin typeface="メイリオ" panose="020B0604030504040204" pitchFamily="50" charset="-128"/>
                    <a:ea typeface="メイリオ" panose="020B0604030504040204" pitchFamily="50" charset="-128"/>
                    <a:cs typeface="Times New Roman" panose="02020603050405020304" pitchFamily="18" charset="0"/>
                  </a:rPr>
                  <a:t>発注者</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pic>
            <p:nvPicPr>
              <p:cNvPr id="138" name="図 137"/>
              <p:cNvPicPr>
                <a:picLocks noChangeAspect="1"/>
              </p:cNvPicPr>
              <p:nvPr/>
            </p:nvPicPr>
            <p:blipFill rotWithShape="1">
              <a:blip r:embed="rId3"/>
              <a:srcRect l="17524" t="8459" r="14195" b="15552"/>
              <a:stretch/>
            </p:blipFill>
            <p:spPr>
              <a:xfrm>
                <a:off x="533400" y="0"/>
                <a:ext cx="224155" cy="276225"/>
              </a:xfrm>
              <a:prstGeom prst="rect">
                <a:avLst/>
              </a:prstGeom>
            </p:spPr>
          </p:pic>
        </p:grpSp>
        <p:grpSp>
          <p:nvGrpSpPr>
            <p:cNvPr id="128" name="グループ化 127"/>
            <p:cNvGrpSpPr/>
            <p:nvPr/>
          </p:nvGrpSpPr>
          <p:grpSpPr>
            <a:xfrm>
              <a:off x="2181125" y="4366867"/>
              <a:ext cx="764540" cy="346708"/>
              <a:chOff x="0" y="0"/>
              <a:chExt cx="764540" cy="346978"/>
            </a:xfrm>
          </p:grpSpPr>
          <p:sp>
            <p:nvSpPr>
              <p:cNvPr id="133" name="左大かっこ 132"/>
              <p:cNvSpPr/>
              <p:nvPr/>
            </p:nvSpPr>
            <p:spPr>
              <a:xfrm rot="5400000">
                <a:off x="371475" y="-28575"/>
                <a:ext cx="90170" cy="660935"/>
              </a:xfrm>
              <a:prstGeom prst="leftBracket">
                <a:avLst/>
              </a:prstGeom>
              <a:ln w="19050">
                <a:solidFill>
                  <a:srgbClr val="00B050"/>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dirty="0">
                  <a:latin typeface="メイリオ" panose="020B0604030504040204" pitchFamily="50" charset="-128"/>
                  <a:ea typeface="メイリオ" panose="020B0604030504040204" pitchFamily="50" charset="-128"/>
                </a:endParaRPr>
              </a:p>
            </p:txBody>
          </p:sp>
          <p:sp>
            <p:nvSpPr>
              <p:cNvPr id="134" name="テキスト ボックス 105"/>
              <p:cNvSpPr txBox="1"/>
              <p:nvPr/>
            </p:nvSpPr>
            <p:spPr>
              <a:xfrm>
                <a:off x="0" y="19050"/>
                <a:ext cx="659765" cy="280035"/>
              </a:xfrm>
              <a:prstGeom prst="rect">
                <a:avLst/>
              </a:prstGeom>
              <a:noFill/>
              <a:ln>
                <a:noFill/>
              </a:ln>
            </p:spPr>
            <p:txBody>
              <a:bodyPr wrap="square" rtlCol="0">
                <a:noAutofit/>
              </a:bodyPr>
              <a:lstStyle/>
              <a:p>
                <a:pPr>
                  <a:spcAft>
                    <a:spcPts val="0"/>
                  </a:spcAft>
                </a:pPr>
                <a:r>
                  <a:rPr lang="ja-JP" altLang="en-US" sz="1050" b="1" dirty="0">
                    <a:solidFill>
                      <a:srgbClr val="000000"/>
                    </a:solidFill>
                    <a:latin typeface="メイリオ" panose="020B0604030504040204" pitchFamily="50" charset="-128"/>
                    <a:ea typeface="メイリオ" panose="020B0604030504040204" pitchFamily="50" charset="-128"/>
                    <a:cs typeface="Times New Roman" panose="02020603050405020304" pitchFamily="18" charset="0"/>
                  </a:rPr>
                  <a:t>受注者</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pic>
            <p:nvPicPr>
              <p:cNvPr id="135" name="図 134"/>
              <p:cNvPicPr>
                <a:picLocks noChangeAspect="1"/>
              </p:cNvPicPr>
              <p:nvPr/>
            </p:nvPicPr>
            <p:blipFill rotWithShape="1">
              <a:blip r:embed="rId4"/>
              <a:srcRect l="24664" t="8002" r="10780" b="18328"/>
              <a:stretch/>
            </p:blipFill>
            <p:spPr>
              <a:xfrm>
                <a:off x="533400" y="0"/>
                <a:ext cx="231140" cy="247650"/>
              </a:xfrm>
              <a:prstGeom prst="rect">
                <a:avLst/>
              </a:prstGeom>
            </p:spPr>
          </p:pic>
        </p:grpSp>
        <p:grpSp>
          <p:nvGrpSpPr>
            <p:cNvPr id="129" name="グループ化 128"/>
            <p:cNvGrpSpPr/>
            <p:nvPr/>
          </p:nvGrpSpPr>
          <p:grpSpPr>
            <a:xfrm>
              <a:off x="4332773" y="4301967"/>
              <a:ext cx="790575" cy="374016"/>
              <a:chOff x="0" y="0"/>
              <a:chExt cx="790575" cy="374016"/>
            </a:xfrm>
          </p:grpSpPr>
          <p:sp>
            <p:nvSpPr>
              <p:cNvPr id="130" name="左大かっこ 129"/>
              <p:cNvSpPr/>
              <p:nvPr/>
            </p:nvSpPr>
            <p:spPr>
              <a:xfrm rot="5400000">
                <a:off x="381000" y="28575"/>
                <a:ext cx="72709" cy="618173"/>
              </a:xfrm>
              <a:prstGeom prst="leftBracket">
                <a:avLst/>
              </a:prstGeom>
              <a:ln w="19050"/>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dirty="0">
                  <a:latin typeface="メイリオ" panose="020B0604030504040204" pitchFamily="50" charset="-128"/>
                  <a:ea typeface="メイリオ" panose="020B0604030504040204" pitchFamily="50" charset="-128"/>
                </a:endParaRPr>
              </a:p>
            </p:txBody>
          </p:sp>
          <p:sp>
            <p:nvSpPr>
              <p:cNvPr id="131" name="テキスト ボックス 105"/>
              <p:cNvSpPr txBox="1"/>
              <p:nvPr/>
            </p:nvSpPr>
            <p:spPr>
              <a:xfrm>
                <a:off x="0" y="47625"/>
                <a:ext cx="790575" cy="280035"/>
              </a:xfrm>
              <a:prstGeom prst="rect">
                <a:avLst/>
              </a:prstGeom>
              <a:noFill/>
              <a:ln>
                <a:noFill/>
              </a:ln>
            </p:spPr>
            <p:txBody>
              <a:bodyPr wrap="square" rtlCol="0">
                <a:noAutofit/>
              </a:bodyPr>
              <a:lstStyle/>
              <a:p>
                <a:pPr>
                  <a:spcAft>
                    <a:spcPts val="0"/>
                  </a:spcAft>
                </a:pPr>
                <a:r>
                  <a:rPr lang="ja-JP" altLang="en-US" sz="1050" b="1" dirty="0">
                    <a:solidFill>
                      <a:srgbClr val="000000"/>
                    </a:solidFill>
                    <a:latin typeface="メイリオ" panose="020B0604030504040204" pitchFamily="50" charset="-128"/>
                    <a:ea typeface="メイリオ" panose="020B0604030504040204" pitchFamily="50" charset="-128"/>
                    <a:cs typeface="Times New Roman" panose="02020603050405020304" pitchFamily="18" charset="0"/>
                  </a:rPr>
                  <a:t>発注者</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pic>
            <p:nvPicPr>
              <p:cNvPr id="132" name="図 131"/>
              <p:cNvPicPr>
                <a:picLocks noChangeAspect="1"/>
              </p:cNvPicPr>
              <p:nvPr/>
            </p:nvPicPr>
            <p:blipFill rotWithShape="1">
              <a:blip r:embed="rId3"/>
              <a:srcRect l="17524" t="8459" r="14195" b="15552"/>
              <a:stretch/>
            </p:blipFill>
            <p:spPr>
              <a:xfrm>
                <a:off x="533400" y="0"/>
                <a:ext cx="224155" cy="276225"/>
              </a:xfrm>
              <a:prstGeom prst="rect">
                <a:avLst/>
              </a:prstGeom>
            </p:spPr>
          </p:pic>
        </p:grpSp>
      </p:grpSp>
      <p:sp>
        <p:nvSpPr>
          <p:cNvPr id="202" name="屈折矢印 201"/>
          <p:cNvSpPr/>
          <p:nvPr/>
        </p:nvSpPr>
        <p:spPr>
          <a:xfrm rot="16200000" flipH="1">
            <a:off x="2014035" y="2444453"/>
            <a:ext cx="388288" cy="1005438"/>
          </a:xfrm>
          <a:prstGeom prst="bentUp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メイリオ" panose="020B0604030504040204" pitchFamily="50" charset="-128"/>
              <a:ea typeface="メイリオ" panose="020B0604030504040204" pitchFamily="50" charset="-128"/>
            </a:endParaRPr>
          </a:p>
        </p:txBody>
      </p:sp>
      <p:sp>
        <p:nvSpPr>
          <p:cNvPr id="203" name="テキスト ボックス 105">
            <a:extLst>
              <a:ext uri="{FF2B5EF4-FFF2-40B4-BE49-F238E27FC236}">
                <a16:creationId xmlns:a16="http://schemas.microsoft.com/office/drawing/2014/main" id="{BF3782E4-7FED-0828-7A9A-93150ED9B330}"/>
              </a:ext>
            </a:extLst>
          </p:cNvPr>
          <p:cNvSpPr txBox="1"/>
          <p:nvPr/>
        </p:nvSpPr>
        <p:spPr>
          <a:xfrm>
            <a:off x="2029895" y="1208690"/>
            <a:ext cx="646746" cy="295062"/>
          </a:xfrm>
          <a:prstGeom prst="rect">
            <a:avLst/>
          </a:prstGeom>
          <a:solidFill>
            <a:schemeClr val="bg1"/>
          </a:solidFill>
          <a:ln>
            <a:noFill/>
          </a:ln>
        </p:spPr>
        <p:txBody>
          <a:bodyPr wrap="square" rtlCol="0">
            <a:noAutofit/>
          </a:bodyPr>
          <a:lstStyle/>
          <a:p>
            <a:pPr algn="ctr">
              <a:spcAft>
                <a:spcPts val="0"/>
              </a:spcAft>
            </a:pPr>
            <a:r>
              <a:rPr lang="ja-JP" altLang="en-US" sz="1050" b="1" dirty="0">
                <a:solidFill>
                  <a:srgbClr val="000000"/>
                </a:solidFill>
                <a:latin typeface="メイリオ" panose="020B0604030504040204" pitchFamily="50" charset="-128"/>
                <a:ea typeface="メイリオ" panose="020B0604030504040204" pitchFamily="50" charset="-128"/>
                <a:cs typeface="Times New Roman" panose="02020603050405020304" pitchFamily="18" charset="0"/>
              </a:rPr>
              <a:t>発注者</a:t>
            </a:r>
            <a:endParaRPr lang="ja-JP" sz="1200" dirty="0">
              <a:effectLst/>
              <a:latin typeface="メイリオ" panose="020B0604030504040204" pitchFamily="50" charset="-128"/>
              <a:ea typeface="メイリオ" panose="020B0604030504040204" pitchFamily="50" charset="-128"/>
              <a:cs typeface="ＭＳ Ｐゴシック" panose="020B0600070205080204" pitchFamily="50" charset="-128"/>
            </a:endParaRPr>
          </a:p>
        </p:txBody>
      </p:sp>
    </p:spTree>
    <p:extLst>
      <p:ext uri="{BB962C8B-B14F-4D97-AF65-F5344CB8AC3E}">
        <p14:creationId xmlns:p14="http://schemas.microsoft.com/office/powerpoint/2010/main" val="243660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テキスト ボックス 22">
            <a:extLst>
              <a:ext uri="{FF2B5EF4-FFF2-40B4-BE49-F238E27FC236}">
                <a16:creationId xmlns:a16="http://schemas.microsoft.com/office/drawing/2014/main" id="{E8E7BC8B-E9F2-1A99-FDF5-4797639C2827}"/>
              </a:ext>
            </a:extLst>
          </p:cNvPr>
          <p:cNvSpPr txBox="1"/>
          <p:nvPr/>
        </p:nvSpPr>
        <p:spPr>
          <a:xfrm>
            <a:off x="299933" y="4558980"/>
            <a:ext cx="6722534" cy="338554"/>
          </a:xfrm>
          <a:prstGeom prst="rect">
            <a:avLst/>
          </a:prstGeom>
          <a:noFill/>
        </p:spPr>
        <p:txBody>
          <a:bodyPr wrap="square">
            <a:spAutoFit/>
          </a:bodyPr>
          <a:lstStyle/>
          <a:p>
            <a:r>
              <a:rPr lang="ja-JP" altLang="en-US" sz="1600" b="1" dirty="0">
                <a:latin typeface="メイリオ" panose="020B0604030504040204" pitchFamily="50" charset="-128"/>
                <a:ea typeface="メイリオ" panose="020B0604030504040204" pitchFamily="50" charset="-128"/>
                <a:sym typeface="Meiryo"/>
              </a:rPr>
              <a:t>２</a:t>
            </a:r>
            <a:r>
              <a:rPr lang="ja-JP" altLang="en-US" sz="1600" b="1" dirty="0">
                <a:solidFill>
                  <a:schemeClr val="tx1"/>
                </a:solidFill>
                <a:latin typeface="メイリオ" panose="020B0604030504040204" pitchFamily="50" charset="-128"/>
                <a:ea typeface="メイリオ" panose="020B0604030504040204" pitchFamily="50" charset="-128"/>
                <a:sym typeface="Meiryo"/>
              </a:rPr>
              <a:t>． </a:t>
            </a:r>
            <a:r>
              <a:rPr lang="en-US" altLang="ja-JP" sz="1600" b="1" i="0" u="none" strike="noStrike" cap="none" dirty="0">
                <a:latin typeface="メイリオ" panose="020B0604030504040204" pitchFamily="50" charset="-128"/>
                <a:ea typeface="メイリオ" panose="020B0604030504040204" pitchFamily="50" charset="-128"/>
                <a:cs typeface="Meiryo"/>
                <a:sym typeface="Meiryo"/>
              </a:rPr>
              <a:t>GMO</a:t>
            </a:r>
            <a:r>
              <a:rPr lang="ja-JP" altLang="en-US" sz="1600" b="1" i="0" u="none" strike="noStrike" cap="none" dirty="0">
                <a:latin typeface="メイリオ" panose="020B0604030504040204" pitchFamily="50" charset="-128"/>
                <a:ea typeface="メイリオ" panose="020B0604030504040204" pitchFamily="50" charset="-128"/>
                <a:cs typeface="Meiryo"/>
                <a:sym typeface="Meiryo"/>
              </a:rPr>
              <a:t>サインアカウント作成・文書保</a:t>
            </a:r>
            <a:r>
              <a:rPr lang="ja-JP" altLang="en-US" sz="1600" b="1" i="0" strike="noStrike" cap="none" dirty="0">
                <a:latin typeface="メイリオ" panose="020B0604030504040204" pitchFamily="50" charset="-128"/>
                <a:ea typeface="メイリオ" panose="020B0604030504040204" pitchFamily="50" charset="-128"/>
                <a:cs typeface="Meiryo"/>
                <a:sym typeface="Meiryo"/>
              </a:rPr>
              <a:t>管方法</a:t>
            </a:r>
            <a:r>
              <a:rPr lang="ja-JP" altLang="en-US" sz="1600" b="1" i="0" u="none" strike="noStrike" cap="none" dirty="0">
                <a:latin typeface="メイリオ" panose="020B0604030504040204" pitchFamily="50" charset="-128"/>
                <a:ea typeface="メイリオ" panose="020B0604030504040204" pitchFamily="50" charset="-128"/>
                <a:cs typeface="Meiryo"/>
                <a:sym typeface="Meiryo"/>
              </a:rPr>
              <a:t>（無料）</a:t>
            </a:r>
            <a:endParaRPr lang="en-US" altLang="ja-JP" sz="1600" b="1" i="0" strike="noStrike" cap="none" dirty="0">
              <a:latin typeface="メイリオ" panose="020B0604030504040204" pitchFamily="50" charset="-128"/>
              <a:ea typeface="メイリオ" panose="020B0604030504040204" pitchFamily="50" charset="-128"/>
              <a:cs typeface="Meiryo"/>
              <a:sym typeface="Meiryo"/>
            </a:endParaRPr>
          </a:p>
        </p:txBody>
      </p:sp>
      <p:cxnSp>
        <p:nvCxnSpPr>
          <p:cNvPr id="127" name="Google Shape;776;p38">
            <a:extLst>
              <a:ext uri="{FF2B5EF4-FFF2-40B4-BE49-F238E27FC236}">
                <a16:creationId xmlns:a16="http://schemas.microsoft.com/office/drawing/2014/main" id="{33DF4EC4-0B6E-0DFE-F362-6615B25B5BA1}"/>
              </a:ext>
            </a:extLst>
          </p:cNvPr>
          <p:cNvCxnSpPr>
            <a:cxnSpLocks/>
          </p:cNvCxnSpPr>
          <p:nvPr/>
        </p:nvCxnSpPr>
        <p:spPr>
          <a:xfrm flipH="1" flipV="1">
            <a:off x="768486" y="10046961"/>
            <a:ext cx="315" cy="22"/>
          </a:xfrm>
          <a:prstGeom prst="straightConnector1">
            <a:avLst/>
          </a:prstGeom>
          <a:noFill/>
          <a:ln w="28575" cap="flat" cmpd="sng">
            <a:solidFill>
              <a:srgbClr val="E5461B"/>
            </a:solidFill>
            <a:prstDash val="solid"/>
            <a:miter lim="800000"/>
            <a:headEnd type="none" w="sm" len="sm"/>
            <a:tailEnd type="none" w="sm" len="sm"/>
          </a:ln>
        </p:spPr>
      </p:cxnSp>
      <p:sp>
        <p:nvSpPr>
          <p:cNvPr id="12" name="テキスト ボックス 11"/>
          <p:cNvSpPr txBox="1"/>
          <p:nvPr/>
        </p:nvSpPr>
        <p:spPr>
          <a:xfrm>
            <a:off x="427245" y="5004284"/>
            <a:ext cx="6430755" cy="276999"/>
          </a:xfrm>
          <a:prstGeom prst="rect">
            <a:avLst/>
          </a:prstGeom>
          <a:noFill/>
        </p:spPr>
        <p:txBody>
          <a:bodyPr wrap="square" rtlCol="0">
            <a:spAutoFit/>
          </a:bodyPr>
          <a:lstStyle/>
          <a:p>
            <a:r>
              <a:rPr kumimoji="1" lang="en-US" altLang="ja-JP" sz="1200" b="1" dirty="0">
                <a:latin typeface="メイリオ" panose="020B0604030504040204" pitchFamily="50" charset="-128"/>
                <a:ea typeface="メイリオ" panose="020B0604030504040204" pitchFamily="50" charset="-128"/>
              </a:rPr>
              <a:t>※</a:t>
            </a:r>
            <a:r>
              <a:rPr kumimoji="1" lang="ja-JP" altLang="en-US" sz="1200" b="1" dirty="0">
                <a:latin typeface="メイリオ" panose="020B0604030504040204" pitchFamily="50" charset="-128"/>
                <a:ea typeface="メイリオ" panose="020B0604030504040204" pitchFamily="50" charset="-128"/>
              </a:rPr>
              <a:t>文書データの紐づけ・保管可能期間は署名完了のお知らせメール受領後</a:t>
            </a:r>
            <a:r>
              <a:rPr kumimoji="1" lang="ja-JP" altLang="en-US" sz="1200" b="1" dirty="0">
                <a:solidFill>
                  <a:srgbClr val="FF0000"/>
                </a:solidFill>
                <a:latin typeface="メイリオ" panose="020B0604030504040204" pitchFamily="50" charset="-128"/>
                <a:ea typeface="メイリオ" panose="020B0604030504040204" pitchFamily="50" charset="-128"/>
              </a:rPr>
              <a:t>３０日間</a:t>
            </a:r>
            <a:r>
              <a:rPr kumimoji="1" lang="ja-JP" altLang="en-US" sz="1200" b="1" dirty="0">
                <a:latin typeface="メイリオ" panose="020B0604030504040204" pitchFamily="50" charset="-128"/>
                <a:ea typeface="メイリオ" panose="020B0604030504040204" pitchFamily="50" charset="-128"/>
              </a:rPr>
              <a:t>です。</a:t>
            </a:r>
          </a:p>
        </p:txBody>
      </p:sp>
      <p:sp>
        <p:nvSpPr>
          <p:cNvPr id="11" name="テキスト ボックス 10">
            <a:extLst>
              <a:ext uri="{FF2B5EF4-FFF2-40B4-BE49-F238E27FC236}">
                <a16:creationId xmlns:a16="http://schemas.microsoft.com/office/drawing/2014/main" id="{E3ECEE42-9EA2-743D-B274-A9040B68981E}"/>
              </a:ext>
            </a:extLst>
          </p:cNvPr>
          <p:cNvSpPr txBox="1"/>
          <p:nvPr/>
        </p:nvSpPr>
        <p:spPr>
          <a:xfrm>
            <a:off x="216464" y="879744"/>
            <a:ext cx="6441223" cy="369332"/>
          </a:xfrm>
          <a:prstGeom prst="rect">
            <a:avLst/>
          </a:prstGeom>
          <a:noFill/>
        </p:spPr>
        <p:txBody>
          <a:bodyPr wrap="square">
            <a:spAutoFit/>
          </a:bodyPr>
          <a:lstStyle>
            <a:defPPr>
              <a:defRPr lang="en-US"/>
            </a:defPPr>
            <a:lvl1pPr marR="0" lvl="0" indent="0" algn="ctr">
              <a:lnSpc>
                <a:spcPct val="100000"/>
              </a:lnSpc>
              <a:spcBef>
                <a:spcPts val="0"/>
              </a:spcBef>
              <a:spcAft>
                <a:spcPts val="0"/>
              </a:spcAft>
              <a:buNone/>
              <a:defRPr b="1" i="0" u="none" strike="noStrike" cap="none">
                <a:solidFill>
                  <a:srgbClr val="2B4B85"/>
                </a:solidFill>
                <a:latin typeface="Meiryo"/>
                <a:ea typeface="Meiryo"/>
                <a:cs typeface="Meiryo"/>
              </a:defRPr>
            </a:lvl1pPr>
          </a:lstStyle>
          <a:p>
            <a:pPr algn="l"/>
            <a:r>
              <a:rPr lang="ja-JP" altLang="en-US" sz="1800" dirty="0">
                <a:solidFill>
                  <a:schemeClr val="tx1"/>
                </a:solidFill>
                <a:latin typeface="メイリオ" panose="020B0604030504040204" pitchFamily="50" charset="-128"/>
                <a:ea typeface="メイリオ" panose="020B0604030504040204" pitchFamily="50" charset="-128"/>
                <a:sym typeface="Meiryo"/>
              </a:rPr>
              <a:t>１．</a:t>
            </a:r>
            <a:r>
              <a:rPr lang="en-US" altLang="ja-JP" sz="1800" dirty="0">
                <a:solidFill>
                  <a:schemeClr val="tx1"/>
                </a:solidFill>
                <a:latin typeface="メイリオ" panose="020B0604030504040204" pitchFamily="50" charset="-128"/>
                <a:ea typeface="メイリオ" panose="020B0604030504040204" pitchFamily="50" charset="-128"/>
                <a:sym typeface="Meiryo"/>
              </a:rPr>
              <a:t>GMO</a:t>
            </a:r>
            <a:r>
              <a:rPr lang="ja-JP" altLang="en-US" sz="1800" dirty="0">
                <a:solidFill>
                  <a:schemeClr val="tx1"/>
                </a:solidFill>
                <a:latin typeface="メイリオ" panose="020B0604030504040204" pitchFamily="50" charset="-128"/>
                <a:ea typeface="メイリオ" panose="020B0604030504040204" pitchFamily="50" charset="-128"/>
                <a:sym typeface="Meiryo"/>
              </a:rPr>
              <a:t>サインのアカウントを作成するとできること</a:t>
            </a:r>
            <a:endParaRPr lang="en-US" altLang="ja-JP" sz="1800" dirty="0">
              <a:solidFill>
                <a:schemeClr val="tx1"/>
              </a:solidFill>
              <a:latin typeface="メイリオ" panose="020B0604030504040204" pitchFamily="50" charset="-128"/>
              <a:ea typeface="メイリオ" panose="020B0604030504040204" pitchFamily="50" charset="-128"/>
              <a:sym typeface="Meiryo"/>
            </a:endParaRPr>
          </a:p>
        </p:txBody>
      </p:sp>
      <p:sp>
        <p:nvSpPr>
          <p:cNvPr id="16" name="テキスト ボックス 15">
            <a:extLst>
              <a:ext uri="{FF2B5EF4-FFF2-40B4-BE49-F238E27FC236}">
                <a16:creationId xmlns:a16="http://schemas.microsoft.com/office/drawing/2014/main" id="{34E8E20E-43B4-E68D-2AD2-6A4510E27705}"/>
              </a:ext>
            </a:extLst>
          </p:cNvPr>
          <p:cNvSpPr txBox="1"/>
          <p:nvPr/>
        </p:nvSpPr>
        <p:spPr>
          <a:xfrm>
            <a:off x="338192" y="1333870"/>
            <a:ext cx="7001934" cy="2800767"/>
          </a:xfrm>
          <a:prstGeom prst="rect">
            <a:avLst/>
          </a:prstGeom>
          <a:noFill/>
        </p:spPr>
        <p:txBody>
          <a:bodyPr wrap="square">
            <a:spAutoFit/>
          </a:bodyPr>
          <a:lstStyle/>
          <a:p>
            <a:r>
              <a:rPr lang="ja-JP" altLang="en-US" sz="1600" i="0" dirty="0">
                <a:solidFill>
                  <a:srgbClr val="1D1C1D"/>
                </a:solidFill>
                <a:effectLst/>
                <a:latin typeface="メイリオ" panose="020B0604030504040204" pitchFamily="50" charset="-128"/>
                <a:ea typeface="メイリオ" panose="020B0604030504040204" pitchFamily="50" charset="-128"/>
              </a:rPr>
              <a:t>①</a:t>
            </a:r>
            <a:r>
              <a:rPr lang="ja-JP" altLang="en-US" sz="1600" b="0" i="0" dirty="0">
                <a:solidFill>
                  <a:srgbClr val="1D1C1D"/>
                </a:solidFill>
                <a:effectLst/>
                <a:latin typeface="メイリオ" panose="020B0604030504040204" pitchFamily="50" charset="-128"/>
                <a:ea typeface="メイリオ" panose="020B0604030504040204" pitchFamily="50" charset="-128"/>
              </a:rPr>
              <a:t>　</a:t>
            </a:r>
            <a:r>
              <a:rPr lang="ja-JP" altLang="en-US" sz="1600" b="1" i="0" dirty="0">
                <a:solidFill>
                  <a:schemeClr val="tx1"/>
                </a:solidFill>
                <a:effectLst/>
                <a:latin typeface="メイリオ" panose="020B0604030504040204" pitchFamily="50" charset="-128"/>
                <a:ea typeface="メイリオ" panose="020B0604030504040204" pitchFamily="50" charset="-128"/>
              </a:rPr>
              <a:t>電子契約締結証明書</a:t>
            </a:r>
            <a:r>
              <a:rPr lang="ja-JP" altLang="en-US" sz="1600" b="0" i="0" dirty="0">
                <a:solidFill>
                  <a:srgbClr val="1D1C1D"/>
                </a:solidFill>
                <a:effectLst/>
                <a:latin typeface="メイリオ" panose="020B0604030504040204" pitchFamily="50" charset="-128"/>
                <a:ea typeface="メイリオ" panose="020B0604030504040204" pitchFamily="50" charset="-128"/>
              </a:rPr>
              <a:t>を受注者側で</a:t>
            </a:r>
            <a:endParaRPr lang="en-US" altLang="ja-JP" sz="1600" b="0" i="0" dirty="0">
              <a:solidFill>
                <a:srgbClr val="1D1C1D"/>
              </a:solidFill>
              <a:effectLst/>
              <a:latin typeface="メイリオ" panose="020B0604030504040204" pitchFamily="50" charset="-128"/>
              <a:ea typeface="メイリオ" panose="020B0604030504040204" pitchFamily="50" charset="-128"/>
            </a:endParaRPr>
          </a:p>
          <a:p>
            <a:r>
              <a:rPr lang="ja-JP" altLang="en-US" sz="1600" b="1" i="0" dirty="0">
                <a:solidFill>
                  <a:srgbClr val="1D1C1D"/>
                </a:solidFill>
                <a:effectLst/>
                <a:latin typeface="メイリオ" panose="020B0604030504040204" pitchFamily="50" charset="-128"/>
                <a:ea typeface="メイリオ" panose="020B0604030504040204" pitchFamily="50" charset="-128"/>
              </a:rPr>
              <a:t>　いつでもダウンロード・印刷することが可能</a:t>
            </a:r>
            <a:r>
              <a:rPr lang="ja-JP" altLang="en-US" sz="1600" i="0" dirty="0">
                <a:solidFill>
                  <a:srgbClr val="1D1C1D"/>
                </a:solidFill>
                <a:effectLst/>
                <a:latin typeface="メイリオ" panose="020B0604030504040204" pitchFamily="50" charset="-128"/>
                <a:ea typeface="メイリオ" panose="020B0604030504040204" pitchFamily="50" charset="-128"/>
              </a:rPr>
              <a:t>になります。</a:t>
            </a:r>
            <a:endParaRPr lang="en-US" altLang="ja-JP" sz="1600" i="0" dirty="0">
              <a:solidFill>
                <a:srgbClr val="1D1C1D"/>
              </a:solidFill>
              <a:effectLst/>
              <a:latin typeface="メイリオ" panose="020B0604030504040204" pitchFamily="50" charset="-128"/>
              <a:ea typeface="メイリオ" panose="020B0604030504040204" pitchFamily="50" charset="-128"/>
            </a:endParaRPr>
          </a:p>
          <a:p>
            <a:r>
              <a:rPr lang="ja-JP" altLang="en-US" sz="1600" b="0" i="0" dirty="0">
                <a:solidFill>
                  <a:srgbClr val="1D1C1D"/>
                </a:solidFill>
                <a:effectLst/>
                <a:latin typeface="メイリオ" panose="020B0604030504040204" pitchFamily="50" charset="-128"/>
                <a:ea typeface="メイリオ" panose="020B0604030504040204" pitchFamily="50" charset="-128"/>
              </a:rPr>
              <a:t>　　</a:t>
            </a:r>
            <a:r>
              <a:rPr lang="en-US" altLang="ja-JP" sz="1600" b="0" i="0" dirty="0">
                <a:solidFill>
                  <a:srgbClr val="1D1C1D"/>
                </a:solidFill>
                <a:effectLst/>
                <a:latin typeface="メイリオ" panose="020B0604030504040204" pitchFamily="50" charset="-128"/>
                <a:ea typeface="メイリオ" panose="020B0604030504040204" pitchFamily="50" charset="-128"/>
              </a:rPr>
              <a:t>※</a:t>
            </a:r>
            <a:r>
              <a:rPr lang="ja-JP" altLang="en-US" sz="1600" b="0" i="0" dirty="0">
                <a:solidFill>
                  <a:srgbClr val="1D1C1D"/>
                </a:solidFill>
                <a:effectLst/>
                <a:latin typeface="メイリオ" panose="020B0604030504040204" pitchFamily="50" charset="-128"/>
                <a:ea typeface="メイリオ" panose="020B0604030504040204" pitchFamily="50" charset="-128"/>
              </a:rPr>
              <a:t>電子契約締結証明書</a:t>
            </a:r>
            <a:r>
              <a:rPr lang="en-US" altLang="ja-JP" sz="1600" b="0" i="0" dirty="0">
                <a:solidFill>
                  <a:srgbClr val="1D1C1D"/>
                </a:solidFill>
                <a:effectLst/>
                <a:latin typeface="メイリオ" panose="020B0604030504040204" pitchFamily="50" charset="-128"/>
                <a:ea typeface="メイリオ" panose="020B0604030504040204" pitchFamily="50" charset="-128"/>
              </a:rPr>
              <a:t>…</a:t>
            </a:r>
            <a:r>
              <a:rPr lang="ja-JP" altLang="en-US" sz="1600" b="0" i="0" dirty="0">
                <a:solidFill>
                  <a:srgbClr val="1D1C1D"/>
                </a:solidFill>
                <a:effectLst/>
                <a:latin typeface="メイリオ" panose="020B0604030504040204" pitchFamily="50" charset="-128"/>
                <a:ea typeface="メイリオ" panose="020B0604030504040204" pitchFamily="50" charset="-128"/>
              </a:rPr>
              <a:t>署名者の氏名や署名日時など、</a:t>
            </a:r>
            <a:endParaRPr lang="en-US" altLang="ja-JP" sz="1600" dirty="0">
              <a:solidFill>
                <a:srgbClr val="1D1C1D"/>
              </a:solidFill>
              <a:latin typeface="メイリオ" panose="020B0604030504040204" pitchFamily="50" charset="-128"/>
              <a:ea typeface="メイリオ" panose="020B0604030504040204" pitchFamily="50" charset="-128"/>
            </a:endParaRPr>
          </a:p>
          <a:p>
            <a:r>
              <a:rPr lang="ja-JP" altLang="en-US" sz="1600" b="0" i="0" dirty="0">
                <a:solidFill>
                  <a:srgbClr val="1D1C1D"/>
                </a:solidFill>
                <a:effectLst/>
                <a:latin typeface="メイリオ" panose="020B0604030504040204" pitchFamily="50" charset="-128"/>
                <a:ea typeface="メイリオ" panose="020B0604030504040204" pitchFamily="50" charset="-128"/>
              </a:rPr>
              <a:t>　　　署名情報を印刷する事ができるファイル</a:t>
            </a:r>
            <a:endParaRPr lang="en-US" altLang="ja-JP" sz="1600" b="0" i="0" dirty="0">
              <a:solidFill>
                <a:srgbClr val="1D1C1D"/>
              </a:solidFill>
              <a:effectLst/>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
            </a:r>
            <a:br>
              <a:rPr lang="ja-JP" altLang="en-US" sz="1600" dirty="0">
                <a:latin typeface="メイリオ" panose="020B0604030504040204" pitchFamily="50" charset="-128"/>
                <a:ea typeface="メイリオ" panose="020B0604030504040204" pitchFamily="50" charset="-128"/>
              </a:rPr>
            </a:br>
            <a:r>
              <a:rPr lang="ja-JP" altLang="en-US" sz="1600" dirty="0">
                <a:solidFill>
                  <a:srgbClr val="1D1C1D"/>
                </a:solidFill>
                <a:latin typeface="メイリオ" panose="020B0604030504040204" pitchFamily="50" charset="-128"/>
                <a:ea typeface="メイリオ" panose="020B0604030504040204" pitchFamily="50" charset="-128"/>
              </a:rPr>
              <a:t>②　</a:t>
            </a:r>
            <a:r>
              <a:rPr lang="ja-JP" altLang="en-US" sz="1600" b="0" i="0" dirty="0">
                <a:solidFill>
                  <a:srgbClr val="1D1C1D"/>
                </a:solidFill>
                <a:effectLst/>
                <a:latin typeface="メイリオ" panose="020B0604030504040204" pitchFamily="50" charset="-128"/>
                <a:ea typeface="メイリオ" panose="020B0604030504040204" pitchFamily="50" charset="-128"/>
              </a:rPr>
              <a:t>契約書の電子データをアカウント内に</a:t>
            </a:r>
            <a:r>
              <a:rPr lang="ja-JP" altLang="en-US" sz="1600" dirty="0">
                <a:solidFill>
                  <a:schemeClr val="tx1"/>
                </a:solidFill>
                <a:latin typeface="メイリオ" panose="020B0604030504040204" pitchFamily="50" charset="-128"/>
                <a:ea typeface="メイリオ" panose="020B0604030504040204" pitchFamily="50" charset="-128"/>
              </a:rPr>
              <a:t>保管</a:t>
            </a:r>
            <a:r>
              <a:rPr lang="ja-JP" altLang="en-US" sz="1600" b="0" i="0" dirty="0">
                <a:solidFill>
                  <a:srgbClr val="1D1C1D"/>
                </a:solidFill>
                <a:effectLst/>
                <a:latin typeface="メイリオ" panose="020B0604030504040204" pitchFamily="50" charset="-128"/>
                <a:ea typeface="メイリオ" panose="020B0604030504040204" pitchFamily="50" charset="-128"/>
              </a:rPr>
              <a:t>できます。</a:t>
            </a:r>
            <a:r>
              <a:rPr lang="ja-JP" altLang="en-US" sz="1600" dirty="0">
                <a:latin typeface="メイリオ" panose="020B0604030504040204" pitchFamily="50" charset="-128"/>
                <a:ea typeface="メイリオ" panose="020B0604030504040204" pitchFamily="50" charset="-128"/>
              </a:rPr>
              <a:t/>
            </a:r>
            <a:br>
              <a:rPr lang="ja-JP" altLang="en-US" sz="1600" dirty="0">
                <a:latin typeface="メイリオ" panose="020B0604030504040204" pitchFamily="50" charset="-128"/>
                <a:ea typeface="メイリオ" panose="020B0604030504040204" pitchFamily="50" charset="-128"/>
              </a:rPr>
            </a:br>
            <a:r>
              <a:rPr lang="ja-JP" altLang="en-US" sz="1600" dirty="0">
                <a:latin typeface="メイリオ" panose="020B0604030504040204" pitchFamily="50" charset="-128"/>
                <a:ea typeface="メイリオ" panose="020B0604030504040204" pitchFamily="50" charset="-128"/>
              </a:rPr>
              <a:t>　　</a:t>
            </a:r>
            <a:r>
              <a:rPr lang="ja-JP" altLang="en-US" sz="1600" b="0" i="0" dirty="0">
                <a:solidFill>
                  <a:srgbClr val="1D1C1D"/>
                </a:solidFill>
                <a:effectLst/>
                <a:latin typeface="メイリオ" panose="020B0604030504040204" pitchFamily="50" charset="-128"/>
                <a:ea typeface="メイリオ" panose="020B0604030504040204" pitchFamily="50" charset="-128"/>
              </a:rPr>
              <a:t>・契約満了日や契約金額など</a:t>
            </a:r>
            <a:r>
              <a:rPr lang="ja-JP" altLang="en-US" sz="1600" b="1" i="0" dirty="0">
                <a:solidFill>
                  <a:srgbClr val="1D1C1D"/>
                </a:solidFill>
                <a:effectLst/>
                <a:latin typeface="メイリオ" panose="020B0604030504040204" pitchFamily="50" charset="-128"/>
                <a:ea typeface="メイリオ" panose="020B0604030504040204" pitchFamily="50" charset="-128"/>
              </a:rPr>
              <a:t>任意項目で管理・検索が可能</a:t>
            </a:r>
            <a:endParaRPr lang="en-US" altLang="ja-JP" sz="1600" b="1" i="0" dirty="0">
              <a:solidFill>
                <a:srgbClr val="1D1C1D"/>
              </a:solidFill>
              <a:effectLst/>
              <a:latin typeface="メイリオ" panose="020B0604030504040204" pitchFamily="50" charset="-128"/>
              <a:ea typeface="メイリオ" panose="020B0604030504040204" pitchFamily="50" charset="-128"/>
            </a:endParaRPr>
          </a:p>
          <a:p>
            <a:r>
              <a:rPr lang="ja-JP" altLang="en-US" sz="1600" b="0" i="0" dirty="0">
                <a:solidFill>
                  <a:srgbClr val="1D1C1D"/>
                </a:solidFill>
                <a:effectLst/>
                <a:latin typeface="メイリオ" panose="020B0604030504040204" pitchFamily="50" charset="-128"/>
                <a:ea typeface="メイリオ" panose="020B0604030504040204" pitchFamily="50" charset="-128"/>
              </a:rPr>
              <a:t>　　・</a:t>
            </a:r>
            <a:r>
              <a:rPr lang="ja-JP" altLang="en-US" sz="1600" b="1" i="0" dirty="0">
                <a:solidFill>
                  <a:srgbClr val="1D1C1D"/>
                </a:solidFill>
                <a:effectLst/>
                <a:latin typeface="メイリオ" panose="020B0604030504040204" pitchFamily="50" charset="-128"/>
                <a:ea typeface="メイリオ" panose="020B0604030504040204" pitchFamily="50" charset="-128"/>
              </a:rPr>
              <a:t>いつでも原本データのダウンロード・印刷が可能</a:t>
            </a:r>
            <a:endParaRPr lang="en-US" altLang="ja-JP" sz="1600" b="1" i="0" dirty="0">
              <a:solidFill>
                <a:srgbClr val="1D1C1D"/>
              </a:solidFill>
              <a:effectLst/>
              <a:latin typeface="メイリオ" panose="020B0604030504040204" pitchFamily="50" charset="-128"/>
              <a:ea typeface="メイリオ" panose="020B0604030504040204" pitchFamily="50" charset="-128"/>
            </a:endParaRPr>
          </a:p>
          <a:p>
            <a:r>
              <a:rPr lang="ja-JP" altLang="en-US" sz="1600" dirty="0">
                <a:latin typeface="メイリオ" panose="020B0604030504040204" pitchFamily="50" charset="-128"/>
                <a:ea typeface="メイリオ" panose="020B0604030504040204" pitchFamily="50" charset="-128"/>
              </a:rPr>
              <a:t/>
            </a:r>
            <a:br>
              <a:rPr lang="ja-JP" altLang="en-US" sz="1600" dirty="0">
                <a:latin typeface="メイリオ" panose="020B0604030504040204" pitchFamily="50" charset="-128"/>
                <a:ea typeface="メイリオ" panose="020B0604030504040204" pitchFamily="50" charset="-128"/>
              </a:rPr>
            </a:br>
            <a:r>
              <a:rPr lang="ja-JP" altLang="en-US" sz="1600" dirty="0">
                <a:solidFill>
                  <a:srgbClr val="1D1C1D"/>
                </a:solidFill>
                <a:latin typeface="メイリオ" panose="020B0604030504040204" pitchFamily="50" charset="-128"/>
                <a:ea typeface="メイリオ" panose="020B0604030504040204" pitchFamily="50" charset="-128"/>
              </a:rPr>
              <a:t>③　「電子印鑑</a:t>
            </a:r>
            <a:r>
              <a:rPr lang="en-US" altLang="ja-JP" sz="1600" dirty="0">
                <a:solidFill>
                  <a:srgbClr val="1D1C1D"/>
                </a:solidFill>
                <a:latin typeface="メイリオ" panose="020B0604030504040204" pitchFamily="50" charset="-128"/>
                <a:ea typeface="メイリオ" panose="020B0604030504040204" pitchFamily="50" charset="-128"/>
              </a:rPr>
              <a:t>GMO</a:t>
            </a:r>
            <a:r>
              <a:rPr lang="ja-JP" altLang="en-US" sz="1600" dirty="0">
                <a:solidFill>
                  <a:srgbClr val="1D1C1D"/>
                </a:solidFill>
                <a:latin typeface="メイリオ" panose="020B0604030504040204" pitchFamily="50" charset="-128"/>
                <a:ea typeface="メイリオ" panose="020B0604030504040204" pitchFamily="50" charset="-128"/>
              </a:rPr>
              <a:t>サイン」の</a:t>
            </a:r>
            <a:r>
              <a:rPr lang="ja-JP" altLang="en-US" sz="1600" b="0" i="0" dirty="0">
                <a:solidFill>
                  <a:srgbClr val="1D1C1D"/>
                </a:solidFill>
                <a:effectLst/>
                <a:latin typeface="メイリオ" panose="020B0604030504040204" pitchFamily="50" charset="-128"/>
                <a:ea typeface="メイリオ" panose="020B0604030504040204" pitchFamily="50" charset="-128"/>
              </a:rPr>
              <a:t>スマホアプリで</a:t>
            </a:r>
            <a:endParaRPr lang="en-US" altLang="ja-JP" sz="1600" b="0" i="0" dirty="0">
              <a:solidFill>
                <a:srgbClr val="1D1C1D"/>
              </a:solidFill>
              <a:effectLst/>
              <a:latin typeface="メイリオ" panose="020B0604030504040204" pitchFamily="50" charset="-128"/>
              <a:ea typeface="メイリオ" panose="020B0604030504040204" pitchFamily="50" charset="-128"/>
            </a:endParaRPr>
          </a:p>
          <a:p>
            <a:r>
              <a:rPr lang="ja-JP" altLang="en-US" sz="1600" b="1" i="0" dirty="0">
                <a:solidFill>
                  <a:srgbClr val="1D1C1D"/>
                </a:solidFill>
                <a:effectLst/>
                <a:latin typeface="メイリオ" panose="020B0604030504040204" pitchFamily="50" charset="-128"/>
                <a:ea typeface="メイリオ" panose="020B0604030504040204" pitchFamily="50" charset="-128"/>
              </a:rPr>
              <a:t>　外出先でも署名・文書確認が可能</a:t>
            </a:r>
            <a:r>
              <a:rPr lang="ja-JP" altLang="en-US" sz="1600" b="0" i="0" dirty="0">
                <a:solidFill>
                  <a:srgbClr val="1D1C1D"/>
                </a:solidFill>
                <a:effectLst/>
                <a:latin typeface="メイリオ" panose="020B0604030504040204" pitchFamily="50" charset="-128"/>
                <a:ea typeface="メイリオ" panose="020B0604030504040204" pitchFamily="50" charset="-128"/>
              </a:rPr>
              <a:t>になります。</a:t>
            </a:r>
            <a:endParaRPr lang="en-US" altLang="ja-JP" sz="1600" b="0" i="0" dirty="0">
              <a:solidFill>
                <a:srgbClr val="1D1C1D"/>
              </a:solidFill>
              <a:effectLst/>
              <a:latin typeface="メイリオ" panose="020B0604030504040204" pitchFamily="50" charset="-128"/>
              <a:ea typeface="メイリオ" panose="020B0604030504040204" pitchFamily="50" charset="-128"/>
            </a:endParaRPr>
          </a:p>
        </p:txBody>
      </p:sp>
      <p:sp>
        <p:nvSpPr>
          <p:cNvPr id="4" name="Google Shape;774;p38">
            <a:extLst>
              <a:ext uri="{FF2B5EF4-FFF2-40B4-BE49-F238E27FC236}">
                <a16:creationId xmlns:a16="http://schemas.microsoft.com/office/drawing/2014/main" id="{0985B131-B5CB-F09C-3C87-A3014C1EB23E}"/>
              </a:ext>
            </a:extLst>
          </p:cNvPr>
          <p:cNvSpPr txBox="1"/>
          <p:nvPr/>
        </p:nvSpPr>
        <p:spPr>
          <a:xfrm>
            <a:off x="216464" y="6817648"/>
            <a:ext cx="2029866" cy="536640"/>
          </a:xfrm>
          <a:prstGeom prst="rect">
            <a:avLst/>
          </a:prstGeom>
          <a:noFill/>
          <a:ln>
            <a:noFill/>
          </a:ln>
        </p:spPr>
        <p:txBody>
          <a:bodyPr spcFirstLastPara="1" wrap="square" lIns="74275" tIns="37125" rIns="74275" bIns="37125" anchor="t" anchorCtr="0">
            <a:spAutoFit/>
          </a:bodyPr>
          <a:lstStyle/>
          <a:p>
            <a:pPr marL="0" marR="0" lvl="0" indent="0" algn="l" rtl="0">
              <a:lnSpc>
                <a:spcPct val="100000"/>
              </a:lnSpc>
              <a:spcBef>
                <a:spcPts val="0"/>
              </a:spcBef>
              <a:spcAft>
                <a:spcPts val="0"/>
              </a:spcAft>
              <a:buNone/>
            </a:pPr>
            <a:r>
              <a:rPr lang="ja-JP" sz="1000" b="1" i="0" u="none" strike="noStrike" cap="none" dirty="0">
                <a:solidFill>
                  <a:srgbClr val="005BAC"/>
                </a:solidFill>
                <a:latin typeface="メイリオ" panose="020B0604030504040204" pitchFamily="50" charset="-128"/>
                <a:ea typeface="メイリオ" panose="020B0604030504040204" pitchFamily="50" charset="-128"/>
                <a:sym typeface="Arial"/>
              </a:rPr>
              <a:t>①</a:t>
            </a:r>
            <a:r>
              <a:rPr lang="en-US" altLang="ja-JP" sz="1000" b="1" i="0" u="none" strike="noStrike" cap="none" dirty="0">
                <a:solidFill>
                  <a:srgbClr val="005BAC"/>
                </a:solidFill>
                <a:latin typeface="メイリオ" panose="020B0604030504040204" pitchFamily="50" charset="-128"/>
                <a:ea typeface="メイリオ" panose="020B0604030504040204" pitchFamily="50" charset="-128"/>
                <a:sym typeface="Arial"/>
              </a:rPr>
              <a:t>GMO</a:t>
            </a:r>
            <a:r>
              <a:rPr lang="ja-JP" altLang="en-US" sz="1000" b="1" i="0" u="none" strike="noStrike" cap="none" dirty="0">
                <a:solidFill>
                  <a:srgbClr val="005BAC"/>
                </a:solidFill>
                <a:latin typeface="メイリオ" panose="020B0604030504040204" pitchFamily="50" charset="-128"/>
                <a:ea typeface="メイリオ" panose="020B0604030504040204" pitchFamily="50" charset="-128"/>
                <a:sym typeface="Arial"/>
              </a:rPr>
              <a:t>サインの無料アカウントを作成します。</a:t>
            </a:r>
            <a:endParaRPr lang="en-US" altLang="ja-JP" sz="1000" b="1" i="0" u="none" strike="noStrike" cap="none" dirty="0">
              <a:solidFill>
                <a:srgbClr val="005BAC"/>
              </a:solidFill>
              <a:latin typeface="メイリオ" panose="020B0604030504040204" pitchFamily="50" charset="-128"/>
              <a:ea typeface="メイリオ" panose="020B0604030504040204" pitchFamily="50" charset="-128"/>
              <a:sym typeface="Arial"/>
            </a:endParaRPr>
          </a:p>
          <a:p>
            <a:pPr marL="0" marR="0" lvl="0" indent="0" algn="l" rtl="0">
              <a:lnSpc>
                <a:spcPct val="100000"/>
              </a:lnSpc>
              <a:spcBef>
                <a:spcPts val="0"/>
              </a:spcBef>
              <a:spcAft>
                <a:spcPts val="0"/>
              </a:spcAft>
              <a:buNone/>
            </a:pPr>
            <a:r>
              <a:rPr lang="ja-JP" altLang="en-US" sz="1000" b="1" i="0" u="none" strike="noStrike" cap="none" dirty="0">
                <a:solidFill>
                  <a:srgbClr val="005BAC"/>
                </a:solidFill>
                <a:latin typeface="メイリオ" panose="020B0604030504040204" pitchFamily="50" charset="-128"/>
                <a:ea typeface="メイリオ" panose="020B0604030504040204" pitchFamily="50" charset="-128"/>
                <a:sym typeface="Arial"/>
              </a:rPr>
              <a:t>登録方法はこちら↓</a:t>
            </a:r>
            <a:endParaRPr sz="1000" b="1" i="0" u="none" strike="noStrike" cap="none" dirty="0">
              <a:solidFill>
                <a:srgbClr val="005BAC"/>
              </a:solidFill>
              <a:latin typeface="メイリオ" panose="020B0604030504040204" pitchFamily="50" charset="-128"/>
              <a:ea typeface="メイリオ" panose="020B0604030504040204" pitchFamily="50" charset="-128"/>
              <a:sym typeface="Arial"/>
            </a:endParaRPr>
          </a:p>
        </p:txBody>
      </p:sp>
      <p:pic>
        <p:nvPicPr>
          <p:cNvPr id="8" name="図 7">
            <a:extLst>
              <a:ext uri="{FF2B5EF4-FFF2-40B4-BE49-F238E27FC236}">
                <a16:creationId xmlns:a16="http://schemas.microsoft.com/office/drawing/2014/main" id="{5A2582CF-628E-7C73-0AEA-8F87F8D73BDF}"/>
              </a:ext>
            </a:extLst>
          </p:cNvPr>
          <p:cNvPicPr>
            <a:picLocks noChangeAspect="1"/>
          </p:cNvPicPr>
          <p:nvPr/>
        </p:nvPicPr>
        <p:blipFill rotWithShape="1">
          <a:blip r:embed="rId2"/>
          <a:srcRect l="2207" t="2538" r="3701" b="3457"/>
          <a:stretch/>
        </p:blipFill>
        <p:spPr>
          <a:xfrm>
            <a:off x="822880" y="7397312"/>
            <a:ext cx="817033" cy="813434"/>
          </a:xfrm>
          <a:prstGeom prst="rect">
            <a:avLst/>
          </a:prstGeom>
        </p:spPr>
      </p:pic>
      <p:sp>
        <p:nvSpPr>
          <p:cNvPr id="13" name="Google Shape;774;p38">
            <a:extLst>
              <a:ext uri="{FF2B5EF4-FFF2-40B4-BE49-F238E27FC236}">
                <a16:creationId xmlns:a16="http://schemas.microsoft.com/office/drawing/2014/main" id="{D2E9F4DB-B223-9295-3277-88FBB62B1612}"/>
              </a:ext>
            </a:extLst>
          </p:cNvPr>
          <p:cNvSpPr txBox="1"/>
          <p:nvPr/>
        </p:nvSpPr>
        <p:spPr>
          <a:xfrm>
            <a:off x="2226263" y="7113501"/>
            <a:ext cx="2029866" cy="690528"/>
          </a:xfrm>
          <a:prstGeom prst="rect">
            <a:avLst/>
          </a:prstGeom>
          <a:noFill/>
          <a:ln>
            <a:noFill/>
          </a:ln>
        </p:spPr>
        <p:txBody>
          <a:bodyPr spcFirstLastPara="1" wrap="square" lIns="74275" tIns="37125" rIns="74275" bIns="37125" anchor="t" anchorCtr="0">
            <a:spAutoFit/>
          </a:bodyPr>
          <a:lstStyle/>
          <a:p>
            <a:pPr marL="0" marR="0" lvl="0" indent="0" algn="l" rtl="0">
              <a:lnSpc>
                <a:spcPct val="100000"/>
              </a:lnSpc>
              <a:spcBef>
                <a:spcPts val="0"/>
              </a:spcBef>
              <a:spcAft>
                <a:spcPts val="0"/>
              </a:spcAft>
              <a:buNone/>
            </a:pPr>
            <a:r>
              <a:rPr lang="ja-JP" altLang="en-US" sz="1000" b="1" i="0" u="none" strike="noStrike" cap="none" dirty="0">
                <a:solidFill>
                  <a:srgbClr val="005BAC"/>
                </a:solidFill>
                <a:latin typeface="メイリオ" panose="020B0604030504040204" pitchFamily="50" charset="-128"/>
                <a:ea typeface="メイリオ" panose="020B0604030504040204" pitchFamily="50" charset="-128"/>
                <a:sym typeface="Arial"/>
              </a:rPr>
              <a:t>② </a:t>
            </a:r>
            <a:r>
              <a:rPr lang="en-US" altLang="ja-JP" sz="1000" b="1" i="0" u="none" strike="noStrike" cap="none" dirty="0">
                <a:solidFill>
                  <a:srgbClr val="005BAC"/>
                </a:solidFill>
                <a:latin typeface="メイリオ" panose="020B0604030504040204" pitchFamily="50" charset="-128"/>
                <a:ea typeface="メイリオ" panose="020B0604030504040204" pitchFamily="50" charset="-128"/>
                <a:sym typeface="Arial"/>
              </a:rPr>
              <a:t>[</a:t>
            </a:r>
            <a:r>
              <a:rPr lang="ja-JP" altLang="en-US" sz="1000" b="1" i="0" u="none" strike="noStrike" cap="none" dirty="0">
                <a:solidFill>
                  <a:srgbClr val="005BAC"/>
                </a:solidFill>
                <a:latin typeface="メイリオ" panose="020B0604030504040204" pitchFamily="50" charset="-128"/>
                <a:ea typeface="メイリオ" panose="020B0604030504040204" pitchFamily="50" charset="-128"/>
                <a:sym typeface="Arial"/>
              </a:rPr>
              <a:t>署名完了のお知らせ</a:t>
            </a:r>
            <a:r>
              <a:rPr lang="en-US" altLang="ja-JP" sz="1000" b="1" i="0" u="none" strike="noStrike" cap="none" dirty="0">
                <a:solidFill>
                  <a:srgbClr val="005BAC"/>
                </a:solidFill>
                <a:latin typeface="メイリオ" panose="020B0604030504040204" pitchFamily="50" charset="-128"/>
                <a:ea typeface="メイリオ" panose="020B0604030504040204" pitchFamily="50" charset="-128"/>
                <a:sym typeface="Arial"/>
              </a:rPr>
              <a:t>]</a:t>
            </a:r>
            <a:r>
              <a:rPr lang="ja-JP" altLang="en-US" sz="1000" b="1" i="0" u="none" strike="noStrike" cap="none" dirty="0">
                <a:solidFill>
                  <a:srgbClr val="005BAC"/>
                </a:solidFill>
                <a:latin typeface="メイリオ" panose="020B0604030504040204" pitchFamily="50" charset="-128"/>
                <a:ea typeface="メイリオ" panose="020B0604030504040204" pitchFamily="50" charset="-128"/>
                <a:sym typeface="Arial"/>
              </a:rPr>
              <a:t>メールを確認し、「ダウンロード」「</a:t>
            </a:r>
            <a:r>
              <a:rPr lang="en-US" altLang="ja-JP" sz="1000" b="1" i="0" u="none" strike="noStrike" cap="none" dirty="0">
                <a:solidFill>
                  <a:srgbClr val="005BAC"/>
                </a:solidFill>
                <a:latin typeface="メイリオ" panose="020B0604030504040204" pitchFamily="50" charset="-128"/>
                <a:ea typeface="メイリオ" panose="020B0604030504040204" pitchFamily="50" charset="-128"/>
                <a:sym typeface="Arial"/>
              </a:rPr>
              <a:t>GMO</a:t>
            </a:r>
            <a:r>
              <a:rPr lang="ja-JP" altLang="en-US" sz="1000" b="1" i="0" u="none" strike="noStrike" cap="none" dirty="0">
                <a:solidFill>
                  <a:srgbClr val="005BAC"/>
                </a:solidFill>
                <a:latin typeface="メイリオ" panose="020B0604030504040204" pitchFamily="50" charset="-128"/>
                <a:ea typeface="メイリオ" panose="020B0604030504040204" pitchFamily="50" charset="-128"/>
                <a:sym typeface="Arial"/>
              </a:rPr>
              <a:t>サインで保管」</a:t>
            </a:r>
            <a:endParaRPr lang="en-US" altLang="ja-JP" sz="1000" b="1" i="0" u="none" strike="noStrike" cap="none" dirty="0">
              <a:solidFill>
                <a:srgbClr val="005BAC"/>
              </a:solidFill>
              <a:latin typeface="メイリオ" panose="020B0604030504040204" pitchFamily="50" charset="-128"/>
              <a:ea typeface="メイリオ" panose="020B0604030504040204" pitchFamily="50" charset="-128"/>
              <a:sym typeface="Arial"/>
            </a:endParaRPr>
          </a:p>
          <a:p>
            <a:pPr marL="0" marR="0" lvl="0" indent="0" algn="l" rtl="0">
              <a:lnSpc>
                <a:spcPct val="100000"/>
              </a:lnSpc>
              <a:spcBef>
                <a:spcPts val="0"/>
              </a:spcBef>
              <a:spcAft>
                <a:spcPts val="0"/>
              </a:spcAft>
              <a:buNone/>
            </a:pPr>
            <a:r>
              <a:rPr lang="ja-JP" altLang="en-US" sz="1000" b="1" i="0" u="none" strike="noStrike" cap="none" dirty="0">
                <a:solidFill>
                  <a:srgbClr val="005BAC"/>
                </a:solidFill>
                <a:latin typeface="メイリオ" panose="020B0604030504040204" pitchFamily="50" charset="-128"/>
                <a:ea typeface="メイリオ" panose="020B0604030504040204" pitchFamily="50" charset="-128"/>
                <a:sym typeface="Arial"/>
              </a:rPr>
              <a:t>をクリックします。</a:t>
            </a:r>
            <a:endParaRPr sz="1000" b="1" i="0" u="none" strike="noStrike" cap="none" dirty="0">
              <a:solidFill>
                <a:srgbClr val="005BAC"/>
              </a:solidFill>
              <a:latin typeface="メイリオ" panose="020B0604030504040204" pitchFamily="50" charset="-128"/>
              <a:ea typeface="メイリオ" panose="020B0604030504040204" pitchFamily="50" charset="-128"/>
              <a:sym typeface="Arial"/>
            </a:endParaRPr>
          </a:p>
        </p:txBody>
      </p:sp>
      <p:sp>
        <p:nvSpPr>
          <p:cNvPr id="14" name="Google Shape;774;p38">
            <a:extLst>
              <a:ext uri="{FF2B5EF4-FFF2-40B4-BE49-F238E27FC236}">
                <a16:creationId xmlns:a16="http://schemas.microsoft.com/office/drawing/2014/main" id="{0C784311-B7D0-675D-E2EE-6EE667ABC649}"/>
              </a:ext>
            </a:extLst>
          </p:cNvPr>
          <p:cNvSpPr txBox="1"/>
          <p:nvPr/>
        </p:nvSpPr>
        <p:spPr>
          <a:xfrm>
            <a:off x="4374869" y="7009884"/>
            <a:ext cx="2200456" cy="382752"/>
          </a:xfrm>
          <a:prstGeom prst="rect">
            <a:avLst/>
          </a:prstGeom>
          <a:noFill/>
          <a:ln>
            <a:noFill/>
          </a:ln>
        </p:spPr>
        <p:txBody>
          <a:bodyPr spcFirstLastPara="1" wrap="square" lIns="74275" tIns="37125" rIns="74275" bIns="37125" anchor="t" anchorCtr="0">
            <a:spAutoFit/>
          </a:bodyPr>
          <a:lstStyle/>
          <a:p>
            <a:pPr marL="0" marR="0" lvl="0" indent="0" algn="l" rtl="0">
              <a:lnSpc>
                <a:spcPct val="100000"/>
              </a:lnSpc>
              <a:spcBef>
                <a:spcPts val="0"/>
              </a:spcBef>
              <a:spcAft>
                <a:spcPts val="0"/>
              </a:spcAft>
              <a:buNone/>
            </a:pPr>
            <a:r>
              <a:rPr lang="ja-JP" altLang="en-US" sz="1000" b="1" dirty="0">
                <a:solidFill>
                  <a:srgbClr val="005BAC"/>
                </a:solidFill>
                <a:latin typeface="メイリオ" panose="020B0604030504040204" pitchFamily="50" charset="-128"/>
                <a:ea typeface="メイリオ" panose="020B0604030504040204" pitchFamily="50" charset="-128"/>
                <a:sym typeface="Arial"/>
              </a:rPr>
              <a:t>③</a:t>
            </a:r>
            <a:r>
              <a:rPr lang="ja-JP" altLang="en-US" sz="1000" b="1" i="0" u="none" strike="noStrike" cap="none" dirty="0">
                <a:solidFill>
                  <a:srgbClr val="005BAC"/>
                </a:solidFill>
                <a:latin typeface="メイリオ" panose="020B0604030504040204" pitchFamily="50" charset="-128"/>
                <a:ea typeface="メイリオ" panose="020B0604030504040204" pitchFamily="50" charset="-128"/>
                <a:sym typeface="Arial"/>
              </a:rPr>
              <a:t>ログイン後、文書が</a:t>
            </a:r>
            <a:endParaRPr lang="en-US" altLang="ja-JP" sz="1000" b="1" i="0" u="none" strike="noStrike" cap="none" dirty="0">
              <a:solidFill>
                <a:srgbClr val="005BAC"/>
              </a:solidFill>
              <a:latin typeface="メイリオ" panose="020B0604030504040204" pitchFamily="50" charset="-128"/>
              <a:ea typeface="メイリオ" panose="020B0604030504040204" pitchFamily="50" charset="-128"/>
              <a:sym typeface="Arial"/>
            </a:endParaRPr>
          </a:p>
          <a:p>
            <a:pPr marL="0" marR="0" lvl="0" indent="0" algn="l" rtl="0">
              <a:lnSpc>
                <a:spcPct val="100000"/>
              </a:lnSpc>
              <a:spcBef>
                <a:spcPts val="0"/>
              </a:spcBef>
              <a:spcAft>
                <a:spcPts val="0"/>
              </a:spcAft>
              <a:buNone/>
            </a:pPr>
            <a:r>
              <a:rPr lang="ja-JP" altLang="en-US" sz="1000" b="1" dirty="0">
                <a:solidFill>
                  <a:srgbClr val="005BAC"/>
                </a:solidFill>
                <a:latin typeface="メイリオ" panose="020B0604030504040204" pitchFamily="50" charset="-128"/>
                <a:ea typeface="メイリオ" panose="020B0604030504040204" pitchFamily="50" charset="-128"/>
                <a:sym typeface="Arial"/>
              </a:rPr>
              <a:t>　</a:t>
            </a:r>
            <a:r>
              <a:rPr lang="ja-JP" altLang="en-US" sz="1000" b="1" i="0" u="none" strike="noStrike" cap="none" dirty="0">
                <a:solidFill>
                  <a:srgbClr val="005BAC"/>
                </a:solidFill>
                <a:latin typeface="メイリオ" panose="020B0604030504040204" pitchFamily="50" charset="-128"/>
                <a:ea typeface="メイリオ" panose="020B0604030504040204" pitchFamily="50" charset="-128"/>
                <a:sym typeface="Arial"/>
              </a:rPr>
              <a:t>保管されていることを確認します。</a:t>
            </a:r>
            <a:endParaRPr sz="1000" b="1" i="0" u="none" strike="noStrike" cap="none" dirty="0">
              <a:solidFill>
                <a:srgbClr val="005BAC"/>
              </a:solidFill>
              <a:latin typeface="メイリオ" panose="020B0604030504040204" pitchFamily="50" charset="-128"/>
              <a:ea typeface="メイリオ" panose="020B0604030504040204" pitchFamily="50" charset="-128"/>
              <a:sym typeface="Arial"/>
            </a:endParaRPr>
          </a:p>
        </p:txBody>
      </p:sp>
      <p:sp>
        <p:nvSpPr>
          <p:cNvPr id="17" name="テキスト ボックス 16">
            <a:extLst>
              <a:ext uri="{FF2B5EF4-FFF2-40B4-BE49-F238E27FC236}">
                <a16:creationId xmlns:a16="http://schemas.microsoft.com/office/drawing/2014/main" id="{EA27DBFB-FD44-AAE5-0BE7-700512A3B28B}"/>
              </a:ext>
            </a:extLst>
          </p:cNvPr>
          <p:cNvSpPr txBox="1"/>
          <p:nvPr/>
        </p:nvSpPr>
        <p:spPr>
          <a:xfrm>
            <a:off x="289737" y="8958237"/>
            <a:ext cx="6294676" cy="523220"/>
          </a:xfrm>
          <a:prstGeom prst="rect">
            <a:avLst/>
          </a:prstGeom>
          <a:noFill/>
        </p:spPr>
        <p:txBody>
          <a:bodyPr wrap="square">
            <a:spAutoFit/>
          </a:bodyPr>
          <a:lstStyle/>
          <a:p>
            <a:r>
              <a:rPr lang="en-US" altLang="ja-JP" sz="1400" b="1" dirty="0">
                <a:solidFill>
                  <a:srgbClr val="FF0000"/>
                </a:solidFill>
                <a:latin typeface="メイリオ" panose="020B0604030504040204" pitchFamily="50" charset="-128"/>
                <a:ea typeface="メイリオ" panose="020B0604030504040204" pitchFamily="50" charset="-128"/>
              </a:rPr>
              <a:t>※</a:t>
            </a:r>
            <a:r>
              <a:rPr lang="ja-JP" altLang="en-US" sz="1400" b="1" dirty="0">
                <a:solidFill>
                  <a:srgbClr val="FF0000"/>
                </a:solidFill>
                <a:latin typeface="メイリオ" panose="020B0604030504040204" pitchFamily="50" charset="-128"/>
                <a:ea typeface="メイリオ" panose="020B0604030504040204" pitchFamily="50" charset="-128"/>
              </a:rPr>
              <a:t>保管可能期間の</a:t>
            </a:r>
            <a:r>
              <a:rPr lang="en-US" altLang="ja-JP" sz="1400" b="1" dirty="0">
                <a:solidFill>
                  <a:srgbClr val="FF0000"/>
                </a:solidFill>
                <a:latin typeface="メイリオ" panose="020B0604030504040204" pitchFamily="50" charset="-128"/>
                <a:ea typeface="メイリオ" panose="020B0604030504040204" pitchFamily="50" charset="-128"/>
              </a:rPr>
              <a:t>30</a:t>
            </a:r>
            <a:r>
              <a:rPr lang="ja-JP" altLang="en-US" sz="1400" b="1" dirty="0">
                <a:solidFill>
                  <a:srgbClr val="FF0000"/>
                </a:solidFill>
                <a:latin typeface="メイリオ" panose="020B0604030504040204" pitchFamily="50" charset="-128"/>
                <a:ea typeface="メイリオ" panose="020B0604030504040204" pitchFamily="50" charset="-128"/>
              </a:rPr>
              <a:t>日を超過した場合は、署名依頼元の自治体へご連絡をお願いいたします。</a:t>
            </a:r>
          </a:p>
        </p:txBody>
      </p:sp>
      <p:pic>
        <p:nvPicPr>
          <p:cNvPr id="1026" name="Picture 2">
            <a:extLst>
              <a:ext uri="{FF2B5EF4-FFF2-40B4-BE49-F238E27FC236}">
                <a16:creationId xmlns:a16="http://schemas.microsoft.com/office/drawing/2014/main" id="{6478BE16-5026-5058-1C46-21AAD386D8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8082" y="5598597"/>
            <a:ext cx="1732584" cy="1504080"/>
          </a:xfrm>
          <a:prstGeom prst="rect">
            <a:avLst/>
          </a:prstGeom>
          <a:noFill/>
          <a:extLst>
            <a:ext uri="{909E8E84-426E-40DD-AFC4-6F175D3DCCD1}">
              <a14:hiddenFill xmlns:a14="http://schemas.microsoft.com/office/drawing/2010/main">
                <a:solidFill>
                  <a:srgbClr val="FFFFFF"/>
                </a:solidFill>
              </a14:hiddenFill>
            </a:ext>
          </a:extLst>
        </p:spPr>
      </p:pic>
      <p:sp>
        <p:nvSpPr>
          <p:cNvPr id="18" name="Google Shape;777;p38">
            <a:extLst>
              <a:ext uri="{FF2B5EF4-FFF2-40B4-BE49-F238E27FC236}">
                <a16:creationId xmlns:a16="http://schemas.microsoft.com/office/drawing/2014/main" id="{422E96ED-EB8C-A8BD-0265-C867224EA774}"/>
              </a:ext>
            </a:extLst>
          </p:cNvPr>
          <p:cNvSpPr/>
          <p:nvPr/>
        </p:nvSpPr>
        <p:spPr>
          <a:xfrm>
            <a:off x="2639467" y="6672245"/>
            <a:ext cx="1147653" cy="235048"/>
          </a:xfrm>
          <a:prstGeom prst="roundRect">
            <a:avLst>
              <a:gd name="adj" fmla="val 8164"/>
            </a:avLst>
          </a:prstGeom>
          <a:noFill/>
          <a:ln w="28575" cap="flat" cmpd="sng">
            <a:solidFill>
              <a:srgbClr val="E5461B"/>
            </a:solidFill>
            <a:prstDash val="solid"/>
            <a:miter lim="800000"/>
            <a:headEnd type="none" w="sm" len="sm"/>
            <a:tailEnd type="none" w="sm" len="sm"/>
          </a:ln>
        </p:spPr>
        <p:txBody>
          <a:bodyPr spcFirstLastPara="1" wrap="square" lIns="74275" tIns="37125" rIns="74275" bIns="37125" anchor="ctr" anchorCtr="0">
            <a:noAutofit/>
          </a:bodyPr>
          <a:lstStyle/>
          <a:p>
            <a:pPr marL="0" marR="0" lvl="0" indent="0" algn="ctr" rtl="0">
              <a:lnSpc>
                <a:spcPct val="100000"/>
              </a:lnSpc>
              <a:spcBef>
                <a:spcPts val="0"/>
              </a:spcBef>
              <a:spcAft>
                <a:spcPts val="0"/>
              </a:spcAft>
              <a:buNone/>
            </a:pPr>
            <a:endParaRPr sz="417" b="0" i="0" u="none" strike="noStrike" cap="none" dirty="0">
              <a:solidFill>
                <a:schemeClr val="lt1"/>
              </a:solidFill>
              <a:latin typeface="メイリオ" panose="020B0604030504040204" pitchFamily="50" charset="-128"/>
              <a:ea typeface="メイリオ" panose="020B0604030504040204" pitchFamily="50" charset="-128"/>
              <a:cs typeface="Noto Sans"/>
              <a:sym typeface="Noto Sans"/>
            </a:endParaRPr>
          </a:p>
        </p:txBody>
      </p:sp>
      <p:grpSp>
        <p:nvGrpSpPr>
          <p:cNvPr id="19" name="グループ化 18">
            <a:extLst>
              <a:ext uri="{FF2B5EF4-FFF2-40B4-BE49-F238E27FC236}">
                <a16:creationId xmlns:a16="http://schemas.microsoft.com/office/drawing/2014/main" id="{C167DAD8-49B8-67D9-B766-C93FD4214687}"/>
              </a:ext>
            </a:extLst>
          </p:cNvPr>
          <p:cNvGrpSpPr/>
          <p:nvPr/>
        </p:nvGrpSpPr>
        <p:grpSpPr>
          <a:xfrm>
            <a:off x="4214968" y="5864640"/>
            <a:ext cx="2396020" cy="990455"/>
            <a:chOff x="4180324" y="7564713"/>
            <a:chExt cx="2520258" cy="1042653"/>
          </a:xfrm>
        </p:grpSpPr>
        <p:pic>
          <p:nvPicPr>
            <p:cNvPr id="20" name="Google Shape;806;p40">
              <a:extLst>
                <a:ext uri="{FF2B5EF4-FFF2-40B4-BE49-F238E27FC236}">
                  <a16:creationId xmlns:a16="http://schemas.microsoft.com/office/drawing/2014/main" id="{26495F7A-887B-2969-EFB3-040CB79E5D2E}"/>
                </a:ext>
              </a:extLst>
            </p:cNvPr>
            <p:cNvPicPr preferRelativeResize="0"/>
            <p:nvPr/>
          </p:nvPicPr>
          <p:blipFill rotWithShape="1">
            <a:blip r:embed="rId4">
              <a:alphaModFix/>
            </a:blip>
            <a:srcRect r="22460"/>
            <a:stretch/>
          </p:blipFill>
          <p:spPr>
            <a:xfrm>
              <a:off x="4180324" y="7564713"/>
              <a:ext cx="2520258" cy="1042653"/>
            </a:xfrm>
            <a:prstGeom prst="rect">
              <a:avLst/>
            </a:prstGeom>
            <a:noFill/>
            <a:ln w="9525" cap="flat" cmpd="sng">
              <a:solidFill>
                <a:schemeClr val="dk1"/>
              </a:solidFill>
              <a:prstDash val="solid"/>
              <a:round/>
              <a:headEnd type="none" w="sm" len="sm"/>
              <a:tailEnd type="none" w="sm" len="sm"/>
            </a:ln>
          </p:spPr>
        </p:pic>
        <p:sp>
          <p:nvSpPr>
            <p:cNvPr id="21" name="Google Shape;777;p38">
              <a:extLst>
                <a:ext uri="{FF2B5EF4-FFF2-40B4-BE49-F238E27FC236}">
                  <a16:creationId xmlns:a16="http://schemas.microsoft.com/office/drawing/2014/main" id="{9D92AE65-99A9-DDB9-BA86-D120B89A4542}"/>
                </a:ext>
              </a:extLst>
            </p:cNvPr>
            <p:cNvSpPr/>
            <p:nvPr/>
          </p:nvSpPr>
          <p:spPr>
            <a:xfrm>
              <a:off x="4880284" y="8161423"/>
              <a:ext cx="1696060" cy="298393"/>
            </a:xfrm>
            <a:prstGeom prst="roundRect">
              <a:avLst>
                <a:gd name="adj" fmla="val 8164"/>
              </a:avLst>
            </a:prstGeom>
            <a:noFill/>
            <a:ln w="28575" cap="flat" cmpd="sng">
              <a:solidFill>
                <a:srgbClr val="E5461B"/>
              </a:solidFill>
              <a:prstDash val="solid"/>
              <a:miter lim="800000"/>
              <a:headEnd type="none" w="sm" len="sm"/>
              <a:tailEnd type="none" w="sm" len="sm"/>
            </a:ln>
          </p:spPr>
          <p:txBody>
            <a:bodyPr spcFirstLastPara="1" wrap="square" lIns="74275" tIns="37125" rIns="74275" bIns="37125" anchor="ctr" anchorCtr="0">
              <a:noAutofit/>
            </a:bodyPr>
            <a:lstStyle/>
            <a:p>
              <a:pPr marL="0" marR="0" lvl="0" indent="0" algn="ctr" rtl="0">
                <a:lnSpc>
                  <a:spcPct val="100000"/>
                </a:lnSpc>
                <a:spcBef>
                  <a:spcPts val="0"/>
                </a:spcBef>
                <a:spcAft>
                  <a:spcPts val="0"/>
                </a:spcAft>
                <a:buNone/>
              </a:pPr>
              <a:endParaRPr sz="417" b="0" i="0" u="none" strike="noStrike" cap="none" dirty="0">
                <a:solidFill>
                  <a:schemeClr val="lt1"/>
                </a:solidFill>
                <a:latin typeface="メイリオ" panose="020B0604030504040204" pitchFamily="50" charset="-128"/>
                <a:ea typeface="メイリオ" panose="020B0604030504040204" pitchFamily="50" charset="-128"/>
                <a:cs typeface="Noto Sans"/>
                <a:sym typeface="Noto Sans"/>
              </a:endParaRPr>
            </a:p>
          </p:txBody>
        </p:sp>
      </p:grpSp>
      <p:pic>
        <p:nvPicPr>
          <p:cNvPr id="1028" name="Picture 4">
            <a:extLst>
              <a:ext uri="{FF2B5EF4-FFF2-40B4-BE49-F238E27FC236}">
                <a16:creationId xmlns:a16="http://schemas.microsoft.com/office/drawing/2014/main" id="{5F3FAE73-B681-9327-FB39-D8DC4E234DEA}"/>
              </a:ext>
            </a:extLst>
          </p:cNvPr>
          <p:cNvPicPr>
            <a:picLocks noChangeAspect="1" noChangeArrowheads="1"/>
          </p:cNvPicPr>
          <p:nvPr/>
        </p:nvPicPr>
        <p:blipFill>
          <a:blip r:embed="rId5" cstate="hqprint">
            <a:extLst>
              <a:ext uri="{28A0092B-C50C-407E-A947-70E740481C1C}">
                <a14:useLocalDpi xmlns:a14="http://schemas.microsoft.com/office/drawing/2010/main" val="0"/>
              </a:ext>
            </a:extLst>
          </a:blip>
          <a:srcRect/>
          <a:stretch>
            <a:fillRect/>
          </a:stretch>
        </p:blipFill>
        <p:spPr bwMode="auto">
          <a:xfrm>
            <a:off x="216464" y="5741885"/>
            <a:ext cx="2057316" cy="1021038"/>
          </a:xfrm>
          <a:prstGeom prst="rect">
            <a:avLst/>
          </a:prstGeom>
          <a:noFill/>
          <a:extLst>
            <a:ext uri="{909E8E84-426E-40DD-AFC4-6F175D3DCCD1}">
              <a14:hiddenFill xmlns:a14="http://schemas.microsoft.com/office/drawing/2010/main">
                <a:solidFill>
                  <a:srgbClr val="FFFFFF"/>
                </a:solidFill>
              </a14:hiddenFill>
            </a:ext>
          </a:extLst>
        </p:spPr>
      </p:pic>
      <p:sp>
        <p:nvSpPr>
          <p:cNvPr id="26" name="テキスト ボックス 25">
            <a:extLst>
              <a:ext uri="{FF2B5EF4-FFF2-40B4-BE49-F238E27FC236}">
                <a16:creationId xmlns:a16="http://schemas.microsoft.com/office/drawing/2014/main" id="{6DB91701-09BC-3627-BBA4-96219A169742}"/>
              </a:ext>
            </a:extLst>
          </p:cNvPr>
          <p:cNvSpPr txBox="1"/>
          <p:nvPr/>
        </p:nvSpPr>
        <p:spPr>
          <a:xfrm>
            <a:off x="312599" y="8259842"/>
            <a:ext cx="2029866" cy="369332"/>
          </a:xfrm>
          <a:prstGeom prst="rect">
            <a:avLst/>
          </a:prstGeom>
          <a:noFill/>
        </p:spPr>
        <p:txBody>
          <a:bodyPr wrap="square">
            <a:spAutoFit/>
          </a:bodyPr>
          <a:lstStyle/>
          <a:p>
            <a:r>
              <a:rPr lang="ja-JP" altLang="en-US" sz="900" dirty="0">
                <a:latin typeface="メイリオ" panose="020B0604030504040204" pitchFamily="50" charset="-128"/>
                <a:ea typeface="メイリオ" panose="020B0604030504040204" pitchFamily="50" charset="-128"/>
              </a:rPr>
              <a:t>https://helpcenter.gmosign.com/hc/ja/articles/9198122838425</a:t>
            </a:r>
          </a:p>
        </p:txBody>
      </p:sp>
      <p:sp>
        <p:nvSpPr>
          <p:cNvPr id="2" name="テキスト プレースホルダー 1">
            <a:extLst>
              <a:ext uri="{FF2B5EF4-FFF2-40B4-BE49-F238E27FC236}">
                <a16:creationId xmlns:a16="http://schemas.microsoft.com/office/drawing/2014/main" id="{6D933EE4-521E-41EB-5E3E-11C454DBD3B8}"/>
              </a:ext>
            </a:extLst>
          </p:cNvPr>
          <p:cNvSpPr>
            <a:spLocks noGrp="1"/>
          </p:cNvSpPr>
          <p:nvPr>
            <p:ph type="body" idx="1"/>
          </p:nvPr>
        </p:nvSpPr>
        <p:spPr/>
        <p:txBody>
          <a:bodyPr/>
          <a:lstStyle/>
          <a:p>
            <a:r>
              <a:rPr lang="en-US" altLang="ja-JP" sz="1800" b="1" dirty="0"/>
              <a:t>GMO</a:t>
            </a:r>
            <a:r>
              <a:rPr lang="ja-JP" altLang="en-US" sz="1800" b="1" dirty="0"/>
              <a:t>サインアカウント作成方法（無料）</a:t>
            </a:r>
          </a:p>
        </p:txBody>
      </p:sp>
      <p:sp>
        <p:nvSpPr>
          <p:cNvPr id="3" name="Google Shape;205;p13">
            <a:extLst>
              <a:ext uri="{FF2B5EF4-FFF2-40B4-BE49-F238E27FC236}">
                <a16:creationId xmlns:a16="http://schemas.microsoft.com/office/drawing/2014/main" id="{815F1608-A3CD-FC25-BBAF-50037EC8771E}"/>
              </a:ext>
            </a:extLst>
          </p:cNvPr>
          <p:cNvSpPr/>
          <p:nvPr/>
        </p:nvSpPr>
        <p:spPr>
          <a:xfrm>
            <a:off x="143832" y="5436073"/>
            <a:ext cx="6591394" cy="3301528"/>
          </a:xfrm>
          <a:prstGeom prst="roundRect">
            <a:avLst>
              <a:gd name="adj" fmla="val 2654"/>
            </a:avLst>
          </a:prstGeom>
          <a:noFill/>
          <a:ln w="19050" cap="flat" cmpd="sng">
            <a:solidFill>
              <a:schemeClr val="accent2"/>
            </a:solidFill>
            <a:prstDash val="solid"/>
            <a:miter lim="800000"/>
            <a:headEnd type="none" w="sm" len="sm"/>
            <a:tailEnd type="none" w="sm" len="sm"/>
          </a:ln>
        </p:spPr>
        <p:txBody>
          <a:bodyPr spcFirstLastPara="1" wrap="square" lIns="72000" tIns="144000" rIns="72000" bIns="45700" anchor="t" anchorCtr="0">
            <a:noAutofit/>
          </a:bodyPr>
          <a:lstStyle/>
          <a:p>
            <a:pPr marL="0" marR="0" lvl="0" indent="0" algn="ctr" rtl="0">
              <a:lnSpc>
                <a:spcPct val="110000"/>
              </a:lnSpc>
              <a:spcBef>
                <a:spcPts val="0"/>
              </a:spcBef>
              <a:spcAft>
                <a:spcPts val="0"/>
              </a:spcAft>
              <a:buNone/>
            </a:pPr>
            <a:endParaRPr sz="1600" b="0" i="0" u="none" strike="noStrike" cap="none" dirty="0">
              <a:solidFill>
                <a:schemeClr val="dk1"/>
              </a:solidFill>
              <a:latin typeface="メイリオ" panose="020B0604030504040204" pitchFamily="50" charset="-128"/>
              <a:ea typeface="メイリオ" panose="020B0604030504040204" pitchFamily="50" charset="-128"/>
              <a:sym typeface="Arial"/>
            </a:endParaRPr>
          </a:p>
        </p:txBody>
      </p:sp>
    </p:spTree>
    <p:extLst>
      <p:ext uri="{BB962C8B-B14F-4D97-AF65-F5344CB8AC3E}">
        <p14:creationId xmlns:p14="http://schemas.microsoft.com/office/powerpoint/2010/main" val="390876127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6078</TotalTime>
  <Words>587</Words>
  <Application>Microsoft Office PowerPoint</Application>
  <PresentationFormat>A4 210 x 297 mm</PresentationFormat>
  <Paragraphs>88</Paragraphs>
  <Slides>3</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3</vt:i4>
      </vt:variant>
    </vt:vector>
  </HeadingPairs>
  <TitlesOfParts>
    <vt:vector size="13" baseType="lpstr">
      <vt:lpstr>BIZ UDPゴシック</vt:lpstr>
      <vt:lpstr>ＭＳ Ｐゴシック</vt:lpstr>
      <vt:lpstr>Noto Sans</vt:lpstr>
      <vt:lpstr>Meiryo</vt:lpstr>
      <vt:lpstr>Meiryo</vt:lpstr>
      <vt:lpstr>游ゴシック</vt:lpstr>
      <vt:lpstr>游ゴシック Light</vt:lpstr>
      <vt:lpstr>Arial</vt:lpstr>
      <vt:lpstr>Times New Roman</vt:lpstr>
      <vt:lpstr>Office テーマ</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中嶋 竜雅</dc:creator>
  <cp:lastModifiedBy>clientlocaladmin</cp:lastModifiedBy>
  <cp:revision>39</cp:revision>
  <cp:lastPrinted>2024-02-20T04:53:58Z</cp:lastPrinted>
  <dcterms:created xsi:type="dcterms:W3CDTF">2023-09-04T03:05:56Z</dcterms:created>
  <dcterms:modified xsi:type="dcterms:W3CDTF">2025-05-27T04:42:04Z</dcterms:modified>
</cp:coreProperties>
</file>