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Lst>
  <p:sldSz cy="7556500" cx="10693400"/>
  <p:notesSz cx="10693400" cy="75565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80">
          <p15:clr>
            <a:srgbClr val="A4A3A4"/>
          </p15:clr>
        </p15:guide>
        <p15:guide id="2" pos="2160">
          <p15:clr>
            <a:srgbClr val="A4A3A4"/>
          </p15:clr>
        </p15:guide>
      </p15:sldGuideLst>
    </p:ext>
    <p:ext uri="GoogleSlidesCustomDataVersion2">
      <go:slidesCustomData xmlns:go="http://customooxmlschemas.google.com/" r:id="rId27" roundtripDataSignature="AMtx7mgwhs2WInu8G51OAvE82MeUDe5u/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9CE93A6-B3F3-43EA-B7BA-2222BE59AAA7}">
  <a:tblStyle styleId="{B9CE93A6-B3F3-43EA-B7BA-2222BE59AAA7}" styleName="Table_0">
    <a:wholeTbl>
      <a:tcTxStyle b="off" i="off">
        <a:font>
          <a:latin typeface="Arial"/>
          <a:ea typeface="Arial"/>
          <a:cs typeface="Arial"/>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E8A62FD-6D23-47CF-8D17-B1AFD5D524CC}"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orient="horz"/>
        <p:guide pos="216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7" Type="http://customschemas.google.com/relationships/presentationmetadata" Target="meta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4633913" cy="379413"/>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6057900" y="0"/>
            <a:ext cx="4632325" cy="379413"/>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7177088"/>
            <a:ext cx="4633913" cy="379412"/>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ja-JP"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 name="Google Shape;21;p1: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 name="Google Shape;22;p1: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0: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p10: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10: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1: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8" name="Google Shape;218;p11: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11: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2: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226" name="Google Shape;226;p12: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3: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249" name="Google Shape;249;p13: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14: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277" name="Google Shape;277;p14: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287" name="Google Shape;287;p15: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6: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304" name="Google Shape;304;p16: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p17: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p17: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17: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18: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1" name="Google Shape;331;p18: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2" name="Google Shape;332;p18: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p19: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9" name="Google Shape;349;p19: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0" name="Google Shape;350;p19: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 name="Google Shape;33;p2: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 name="Google Shape;34;p2: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20: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7" name="Google Shape;357;p20: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20: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 name="Google Shape;42;p3: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 name="Google Shape;43;p3: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p4: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1" name="Google Shape;71;p4: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4: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5: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5: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5: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6: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6: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6: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7: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7: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txBox="1"/>
          <p:nvPr>
            <p:ph idx="1" type="body"/>
          </p:nvPr>
        </p:nvSpPr>
        <p:spPr>
          <a:xfrm>
            <a:off x="673577" y="4748163"/>
            <a:ext cx="5388610" cy="3884861"/>
          </a:xfrm>
          <a:prstGeom prst="rect">
            <a:avLst/>
          </a:prstGeom>
          <a:noFill/>
          <a:ln>
            <a:noFill/>
          </a:ln>
        </p:spPr>
        <p:txBody>
          <a:bodyPr anchorCtr="0" anchor="t" bIns="45350" lIns="90725" spcFirstLastPara="1" rIns="90725" wrap="square" tIns="45350">
            <a:noAutofit/>
          </a:bodyPr>
          <a:lstStyle/>
          <a:p>
            <a:pPr indent="0" lvl="0" marL="0" rtl="0" algn="l">
              <a:spcBef>
                <a:spcPts val="0"/>
              </a:spcBef>
              <a:spcAft>
                <a:spcPts val="0"/>
              </a:spcAft>
              <a:buNone/>
            </a:pPr>
            <a:r>
              <a:t/>
            </a:r>
            <a:endParaRPr>
              <a:latin typeface="Meiryo"/>
              <a:ea typeface="Meiryo"/>
              <a:cs typeface="Meiryo"/>
              <a:sym typeface="Meiryo"/>
            </a:endParaRPr>
          </a:p>
        </p:txBody>
      </p:sp>
      <p:sp>
        <p:nvSpPr>
          <p:cNvPr id="141" name="Google Shape;141;p8:notes"/>
          <p:cNvSpPr/>
          <p:nvPr>
            <p:ph idx="2" type="sldImg"/>
          </p:nvPr>
        </p:nvSpPr>
        <p:spPr>
          <a:xfrm>
            <a:off x="1012825" y="1233488"/>
            <a:ext cx="4710113" cy="3328987"/>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9:notes"/>
          <p:cNvSpPr/>
          <p:nvPr>
            <p:ph idx="2" type="sldImg"/>
          </p:nvPr>
        </p:nvSpPr>
        <p:spPr>
          <a:xfrm>
            <a:off x="3541713" y="944563"/>
            <a:ext cx="3609975" cy="2551112"/>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9:notes"/>
          <p:cNvSpPr txBox="1"/>
          <p:nvPr>
            <p:ph idx="1" type="body"/>
          </p:nvPr>
        </p:nvSpPr>
        <p:spPr>
          <a:xfrm>
            <a:off x="1069975" y="3636963"/>
            <a:ext cx="8553450" cy="2974975"/>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9:notes"/>
          <p:cNvSpPr txBox="1"/>
          <p:nvPr>
            <p:ph idx="12" type="sldNum"/>
          </p:nvPr>
        </p:nvSpPr>
        <p:spPr>
          <a:xfrm>
            <a:off x="6057900" y="7177088"/>
            <a:ext cx="4632325" cy="37941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p:cSld name="白紙">
    <p:spTree>
      <p:nvGrpSpPr>
        <p:cNvPr id="16" name="Shape 16"/>
        <p:cNvGrpSpPr/>
        <p:nvPr/>
      </p:nvGrpSpPr>
      <p:grpSpPr>
        <a:xfrm>
          <a:off x="0" y="0"/>
          <a:ext cx="0" cy="0"/>
          <a:chOff x="0" y="0"/>
          <a:chExt cx="0" cy="0"/>
        </a:xfrm>
      </p:grpSpPr>
      <p:sp>
        <p:nvSpPr>
          <p:cNvPr id="17" name="Google Shape;17;p22"/>
          <p:cNvSpPr txBox="1"/>
          <p:nvPr>
            <p:ph idx="12" type="sldNum"/>
          </p:nvPr>
        </p:nvSpPr>
        <p:spPr>
          <a:xfrm>
            <a:off x="5028017" y="7196168"/>
            <a:ext cx="637366" cy="360333"/>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1pPr>
            <a:lvl2pPr indent="0" lvl="1"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2pPr>
            <a:lvl3pPr indent="0" lvl="2"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3pPr>
            <a:lvl4pPr indent="0" lvl="3"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4pPr>
            <a:lvl5pPr indent="0" lvl="4"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5pPr>
            <a:lvl6pPr indent="0" lvl="5"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6pPr>
            <a:lvl7pPr indent="0" lvl="6"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7pPr>
            <a:lvl8pPr indent="0" lvl="7"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8pPr>
            <a:lvl9pPr indent="0" lvl="8" marL="0" marR="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9pPr>
          </a:lstStyle>
          <a:p>
            <a:pPr indent="0" lvl="0" marL="0" rtl="0" algn="ctr">
              <a:spcBef>
                <a:spcPts val="0"/>
              </a:spcBef>
              <a:spcAft>
                <a:spcPts val="0"/>
              </a:spcAft>
              <a:buNone/>
            </a:pPr>
            <a:fld id="{00000000-1234-1234-1234-123412341234}" type="slidenum">
              <a:rPr lang="ja-JP"/>
              <a:t>‹#›</a:t>
            </a:fld>
            <a:endParaRPr/>
          </a:p>
        </p:txBody>
      </p:sp>
      <p:sp>
        <p:nvSpPr>
          <p:cNvPr id="18" name="Google Shape;18;p22"/>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20000"/>
              </a:lnSpc>
              <a:spcBef>
                <a:spcPts val="0"/>
              </a:spcBef>
              <a:spcAft>
                <a:spcPts val="0"/>
              </a:spcAft>
              <a:buClr>
                <a:schemeClr val="accent2"/>
              </a:buClr>
              <a:buSzPts val="1300"/>
              <a:buFont typeface="Arial"/>
              <a:buNone/>
              <a:defRPr b="0" i="0" sz="1403" u="none" cap="none" strike="noStrike">
                <a:solidFill>
                  <a:schemeClr val="accent2"/>
                </a:solidFill>
                <a:latin typeface="Meiryo"/>
                <a:ea typeface="Meiryo"/>
                <a:cs typeface="Meiryo"/>
                <a:sym typeface="Meiryo"/>
              </a:defRPr>
            </a:lvl1pPr>
            <a:lvl2pPr indent="-228600" lvl="1" marL="914400" marR="0" rtl="0" algn="l">
              <a:lnSpc>
                <a:spcPct val="90000"/>
              </a:lnSpc>
              <a:spcBef>
                <a:spcPts val="540"/>
              </a:spcBef>
              <a:spcAft>
                <a:spcPts val="0"/>
              </a:spcAft>
              <a:buClr>
                <a:srgbClr val="88898D"/>
              </a:buClr>
              <a:buSzPts val="2000"/>
              <a:buFont typeface="Arial"/>
              <a:buNone/>
              <a:defRPr b="0" i="0" sz="2159" u="none" cap="none" strike="noStrike">
                <a:solidFill>
                  <a:srgbClr val="88898D"/>
                </a:solidFill>
                <a:latin typeface="Arial"/>
                <a:ea typeface="Arial"/>
                <a:cs typeface="Arial"/>
                <a:sym typeface="Arial"/>
              </a:defRPr>
            </a:lvl2pPr>
            <a:lvl3pPr indent="-228600" lvl="2" marL="1371600" marR="0" rtl="0" algn="l">
              <a:lnSpc>
                <a:spcPct val="90000"/>
              </a:lnSpc>
              <a:spcBef>
                <a:spcPts val="540"/>
              </a:spcBef>
              <a:spcAft>
                <a:spcPts val="0"/>
              </a:spcAft>
              <a:buClr>
                <a:srgbClr val="88898D"/>
              </a:buClr>
              <a:buSzPts val="1800"/>
              <a:buFont typeface="Arial"/>
              <a:buNone/>
              <a:defRPr b="0" i="0" sz="1943" u="none" cap="none" strike="noStrike">
                <a:solidFill>
                  <a:srgbClr val="88898D"/>
                </a:solidFill>
                <a:latin typeface="Arial"/>
                <a:ea typeface="Arial"/>
                <a:cs typeface="Arial"/>
                <a:sym typeface="Arial"/>
              </a:defRPr>
            </a:lvl3pPr>
            <a:lvl4pPr indent="-228600" lvl="3" marL="18288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4pPr>
            <a:lvl5pPr indent="-228600" lvl="4" marL="22860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5pPr>
            <a:lvl6pPr indent="-228600" lvl="5" marL="27432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6pPr>
            <a:lvl7pPr indent="-228600" lvl="6" marL="32004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7pPr>
            <a:lvl8pPr indent="-228600" lvl="7" marL="36576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8pPr>
            <a:lvl9pPr indent="-228600" lvl="8" marL="4114800" marR="0" rtl="0" algn="l">
              <a:lnSpc>
                <a:spcPct val="90000"/>
              </a:lnSpc>
              <a:spcBef>
                <a:spcPts val="540"/>
              </a:spcBef>
              <a:spcAft>
                <a:spcPts val="0"/>
              </a:spcAft>
              <a:buClr>
                <a:srgbClr val="88898D"/>
              </a:buClr>
              <a:buSzPts val="1600"/>
              <a:buFont typeface="Arial"/>
              <a:buNone/>
              <a:defRPr b="0" i="0" sz="1727" u="none" cap="none" strike="noStrike">
                <a:solidFill>
                  <a:srgbClr val="88898D"/>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6.png"/><Relationship Id="rId2" Type="http://schemas.openxmlformats.org/officeDocument/2006/relationships/image" Target="../media/image4.png"/><Relationship Id="rId3"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p:nvPr/>
        </p:nvSpPr>
        <p:spPr>
          <a:xfrm>
            <a:off x="2" y="0"/>
            <a:ext cx="10693399" cy="99167"/>
          </a:xfrm>
          <a:prstGeom prst="rect">
            <a:avLst/>
          </a:prstGeom>
          <a:solidFill>
            <a:srgbClr val="005BAC"/>
          </a:solidFill>
          <a:ln>
            <a:noFill/>
          </a:ln>
        </p:spPr>
        <p:txBody>
          <a:bodyPr anchorCtr="0" anchor="ctr" bIns="49325" lIns="98675" spcFirstLastPara="1" rIns="98675" wrap="square" tIns="49325">
            <a:noAutofit/>
          </a:bodyPr>
          <a:lstStyle/>
          <a:p>
            <a:pPr indent="0" lvl="0" marL="0" marR="0" rtl="0" algn="ctr">
              <a:lnSpc>
                <a:spcPct val="100000"/>
              </a:lnSpc>
              <a:spcBef>
                <a:spcPts val="0"/>
              </a:spcBef>
              <a:spcAft>
                <a:spcPts val="0"/>
              </a:spcAft>
              <a:buClr>
                <a:srgbClr val="000000"/>
              </a:buClr>
              <a:buSzPts val="513"/>
              <a:buFont typeface="Arial"/>
              <a:buNone/>
            </a:pPr>
            <a:r>
              <a:t/>
            </a:r>
            <a:endParaRPr b="0" i="0" sz="554" u="none" cap="none" strike="noStrike">
              <a:solidFill>
                <a:srgbClr val="07569F"/>
              </a:solidFill>
              <a:latin typeface="Meiryo"/>
              <a:ea typeface="Meiryo"/>
              <a:cs typeface="Meiryo"/>
              <a:sym typeface="Meiryo"/>
            </a:endParaRPr>
          </a:p>
        </p:txBody>
      </p:sp>
      <p:pic>
        <p:nvPicPr>
          <p:cNvPr id="11" name="Google Shape;11;p21"/>
          <p:cNvPicPr preferRelativeResize="0"/>
          <p:nvPr/>
        </p:nvPicPr>
        <p:blipFill rotWithShape="1">
          <a:blip r:embed="rId1">
            <a:alphaModFix/>
          </a:blip>
          <a:srcRect b="0" l="0" r="0" t="0"/>
          <a:stretch/>
        </p:blipFill>
        <p:spPr>
          <a:xfrm>
            <a:off x="0" y="0"/>
            <a:ext cx="706226" cy="829761"/>
          </a:xfrm>
          <a:prstGeom prst="rect">
            <a:avLst/>
          </a:prstGeom>
          <a:noFill/>
          <a:ln>
            <a:noFill/>
          </a:ln>
        </p:spPr>
      </p:pic>
      <p:sp>
        <p:nvSpPr>
          <p:cNvPr id="12" name="Google Shape;12;p21"/>
          <p:cNvSpPr/>
          <p:nvPr/>
        </p:nvSpPr>
        <p:spPr>
          <a:xfrm>
            <a:off x="1" y="7198108"/>
            <a:ext cx="10693399" cy="358393"/>
          </a:xfrm>
          <a:prstGeom prst="rect">
            <a:avLst/>
          </a:prstGeom>
          <a:solidFill>
            <a:srgbClr val="F5F5F5"/>
          </a:solidFill>
          <a:ln>
            <a:noFill/>
          </a:ln>
        </p:spPr>
        <p:txBody>
          <a:bodyPr anchorCtr="0" anchor="ctr" bIns="49325" lIns="98675" spcFirstLastPara="1" rIns="98675" wrap="square" tIns="49325">
            <a:noAutofit/>
          </a:bodyPr>
          <a:lstStyle/>
          <a:p>
            <a:pPr indent="0" lvl="0" marL="0" marR="0" rtl="0" algn="ctr">
              <a:lnSpc>
                <a:spcPct val="100000"/>
              </a:lnSpc>
              <a:spcBef>
                <a:spcPts val="0"/>
              </a:spcBef>
              <a:spcAft>
                <a:spcPts val="0"/>
              </a:spcAft>
              <a:buClr>
                <a:srgbClr val="000000"/>
              </a:buClr>
              <a:buSzPts val="513"/>
              <a:buFont typeface="Arial"/>
              <a:buNone/>
            </a:pPr>
            <a:r>
              <a:t/>
            </a:r>
            <a:endParaRPr b="0" i="0" sz="554" u="none" cap="none" strike="noStrike">
              <a:solidFill>
                <a:schemeClr val="lt1"/>
              </a:solidFill>
              <a:latin typeface="Meiryo"/>
              <a:ea typeface="Meiryo"/>
              <a:cs typeface="Meiryo"/>
              <a:sym typeface="Meiryo"/>
            </a:endParaRPr>
          </a:p>
        </p:txBody>
      </p:sp>
      <p:sp>
        <p:nvSpPr>
          <p:cNvPr id="13" name="Google Shape;13;p21"/>
          <p:cNvSpPr txBox="1"/>
          <p:nvPr/>
        </p:nvSpPr>
        <p:spPr>
          <a:xfrm>
            <a:off x="8876206" y="7254010"/>
            <a:ext cx="1788264" cy="259225"/>
          </a:xfrm>
          <a:prstGeom prst="rect">
            <a:avLst/>
          </a:prstGeom>
          <a:noFill/>
          <a:ln>
            <a:noFill/>
          </a:ln>
        </p:spPr>
        <p:txBody>
          <a:bodyPr anchorCtr="0" anchor="t" bIns="49325" lIns="98675" spcFirstLastPara="1" rIns="98675" wrap="square" tIns="49325">
            <a:spAutoFit/>
          </a:bodyPr>
          <a:lstStyle/>
          <a:p>
            <a:pPr indent="0" lvl="0" marL="0" marR="0" rtl="0" algn="r">
              <a:lnSpc>
                <a:spcPct val="120000"/>
              </a:lnSpc>
              <a:spcBef>
                <a:spcPts val="0"/>
              </a:spcBef>
              <a:spcAft>
                <a:spcPts val="0"/>
              </a:spcAft>
              <a:buClr>
                <a:srgbClr val="000000"/>
              </a:buClr>
              <a:buSzPts val="800"/>
              <a:buFont typeface="Arial"/>
              <a:buNone/>
            </a:pPr>
            <a:r>
              <a:rPr b="0" i="0" lang="ja-JP" sz="864" u="none" cap="none" strike="noStrike">
                <a:solidFill>
                  <a:schemeClr val="accent2"/>
                </a:solidFill>
                <a:latin typeface="Meiryo"/>
                <a:ea typeface="Meiryo"/>
                <a:cs typeface="Meiryo"/>
                <a:sym typeface="Meiryo"/>
              </a:rPr>
              <a:t>GMO GlobalSign Holdings K.K.</a:t>
            </a:r>
            <a:endParaRPr b="0" i="0" sz="864" u="none" cap="none" strike="noStrike">
              <a:solidFill>
                <a:schemeClr val="accent2"/>
              </a:solidFill>
              <a:latin typeface="Meiryo"/>
              <a:ea typeface="Meiryo"/>
              <a:cs typeface="Meiryo"/>
              <a:sym typeface="Meiryo"/>
            </a:endParaRPr>
          </a:p>
        </p:txBody>
      </p:sp>
      <p:pic>
        <p:nvPicPr>
          <p:cNvPr id="14" name="Google Shape;14;p21"/>
          <p:cNvPicPr preferRelativeResize="0"/>
          <p:nvPr/>
        </p:nvPicPr>
        <p:blipFill rotWithShape="1">
          <a:blip r:embed="rId2">
            <a:alphaModFix/>
          </a:blip>
          <a:srcRect b="0" l="0" r="0" t="0"/>
          <a:stretch/>
        </p:blipFill>
        <p:spPr>
          <a:xfrm>
            <a:off x="99732" y="7288461"/>
            <a:ext cx="743322" cy="182580"/>
          </a:xfrm>
          <a:prstGeom prst="rect">
            <a:avLst/>
          </a:prstGeom>
          <a:noFill/>
          <a:ln>
            <a:noFill/>
          </a:ln>
        </p:spPr>
      </p:pic>
      <p:sp>
        <p:nvSpPr>
          <p:cNvPr id="15" name="Google Shape;15;p21"/>
          <p:cNvSpPr txBox="1"/>
          <p:nvPr>
            <p:ph idx="12" type="sldNum"/>
          </p:nvPr>
        </p:nvSpPr>
        <p:spPr>
          <a:xfrm>
            <a:off x="5028017" y="7196168"/>
            <a:ext cx="637366" cy="360333"/>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1pPr>
            <a:lvl2pPr indent="0" lvl="1"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2pPr>
            <a:lvl3pPr indent="0" lvl="2"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3pPr>
            <a:lvl4pPr indent="0" lvl="3"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4pPr>
            <a:lvl5pPr indent="0" lvl="4"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5pPr>
            <a:lvl6pPr indent="0" lvl="5"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6pPr>
            <a:lvl7pPr indent="0" lvl="6"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7pPr>
            <a:lvl8pPr indent="0" lvl="7"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8pPr>
            <a:lvl9pPr indent="0" lvl="8" marL="0" marR="0" rtl="0" algn="ctr">
              <a:lnSpc>
                <a:spcPct val="100000"/>
              </a:lnSpc>
              <a:spcBef>
                <a:spcPts val="0"/>
              </a:spcBef>
              <a:spcAft>
                <a:spcPts val="0"/>
              </a:spcAft>
              <a:buClr>
                <a:srgbClr val="000000"/>
              </a:buClr>
              <a:buSzPts val="600"/>
              <a:buFont typeface="Arial"/>
              <a:buNone/>
              <a:defRPr b="0" i="0" sz="648" u="none" cap="none" strike="noStrike">
                <a:solidFill>
                  <a:srgbClr val="000000"/>
                </a:solidFill>
                <a:latin typeface="Meiryo"/>
                <a:ea typeface="Meiryo"/>
                <a:cs typeface="Meiryo"/>
                <a:sym typeface="Meiryo"/>
              </a:defRPr>
            </a:lvl9pPr>
          </a:lstStyle>
          <a:p>
            <a:pPr indent="0" lvl="0" marL="0" rtl="0" algn="ct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120">
          <p15:clr>
            <a:srgbClr val="F26B43"/>
          </p15:clr>
        </p15:guide>
        <p15:guide id="3" pos="417">
          <p15:clr>
            <a:srgbClr val="F26B43"/>
          </p15:clr>
        </p15:guide>
        <p15:guide id="4" pos="5823">
          <p15:clr>
            <a:srgbClr val="F26B43"/>
          </p15:clr>
        </p15:guide>
        <p15:guide id="5" orient="horz" pos="391">
          <p15:clr>
            <a:srgbClr val="F26B43"/>
          </p15:clr>
        </p15:guide>
        <p15:guide id="6" orient="horz" pos="392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image" Target="../media/image7.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image" Target="../media/image21.jpg"/><Relationship Id="rId11" Type="http://schemas.openxmlformats.org/officeDocument/2006/relationships/image" Target="../media/image39.jpg"/><Relationship Id="rId10" Type="http://schemas.openxmlformats.org/officeDocument/2006/relationships/image" Target="../media/image29.jpg"/><Relationship Id="rId12" Type="http://schemas.openxmlformats.org/officeDocument/2006/relationships/image" Target="../media/image27.png"/><Relationship Id="rId9" Type="http://schemas.openxmlformats.org/officeDocument/2006/relationships/image" Target="../media/image28.jpg"/><Relationship Id="rId5" Type="http://schemas.openxmlformats.org/officeDocument/2006/relationships/image" Target="../media/image24.jpg"/><Relationship Id="rId6" Type="http://schemas.openxmlformats.org/officeDocument/2006/relationships/image" Target="../media/image22.jpg"/><Relationship Id="rId7" Type="http://schemas.openxmlformats.org/officeDocument/2006/relationships/image" Target="../media/image19.jpg"/><Relationship Id="rId8" Type="http://schemas.openxmlformats.org/officeDocument/2006/relationships/image" Target="../media/image2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hyperlink" Targe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7.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0.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hyperlink" Target="" TargetMode="External"/><Relationship Id="rId4" Type="http://schemas.openxmlformats.org/officeDocument/2006/relationships/image" Target="../media/image2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34.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3.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35.jpg"/><Relationship Id="rId4" Type="http://schemas.openxmlformats.org/officeDocument/2006/relationships/image" Target="../media/image3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 TargetMode="External"/><Relationship Id="rId4" Type="http://schemas.openxmlformats.org/officeDocument/2006/relationships/hyperlink" Target="" TargetMode="External"/><Relationship Id="rId5" Type="http://schemas.openxmlformats.org/officeDocument/2006/relationships/image" Target="../media/image3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36.jpg"/><Relationship Id="rId6" Type="http://schemas.openxmlformats.org/officeDocument/2006/relationships/image" Target="../media/image12.jpg"/><Relationship Id="rId7" Type="http://schemas.openxmlformats.org/officeDocument/2006/relationships/image" Target="../media/image1.jpg"/><Relationship Id="rId8" Type="http://schemas.openxmlformats.org/officeDocument/2006/relationships/image" Target="../media/image2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8.jpg"/><Relationship Id="rId4" Type="http://schemas.openxmlformats.org/officeDocument/2006/relationships/image" Target="../media/image13.jpg"/><Relationship Id="rId5" Type="http://schemas.openxmlformats.org/officeDocument/2006/relationships/image" Target="../media/image14.jpg"/><Relationship Id="rId6" Type="http://schemas.openxmlformats.org/officeDocument/2006/relationships/image" Target="../media/image18.jpg"/><Relationship Id="rId7"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 name="Shape 23"/>
        <p:cNvGrpSpPr/>
        <p:nvPr/>
      </p:nvGrpSpPr>
      <p:grpSpPr>
        <a:xfrm>
          <a:off x="0" y="0"/>
          <a:ext cx="0" cy="0"/>
          <a:chOff x="0" y="0"/>
          <a:chExt cx="0" cy="0"/>
        </a:xfrm>
      </p:grpSpPr>
      <p:sp>
        <p:nvSpPr>
          <p:cNvPr id="24" name="Google Shape;24;p1"/>
          <p:cNvSpPr txBox="1"/>
          <p:nvPr/>
        </p:nvSpPr>
        <p:spPr>
          <a:xfrm>
            <a:off x="924397" y="5796103"/>
            <a:ext cx="4498500" cy="800400"/>
          </a:xfrm>
          <a:prstGeom prst="rect">
            <a:avLst/>
          </a:prstGeom>
          <a:noFill/>
          <a:ln>
            <a:noFill/>
          </a:ln>
        </p:spPr>
        <p:txBody>
          <a:bodyPr anchorCtr="0" anchor="t" bIns="0" lIns="0" spcFirstLastPara="1" rIns="0" wrap="square" tIns="168900">
            <a:spAutoFit/>
          </a:bodyPr>
          <a:lstStyle/>
          <a:p>
            <a:pPr indent="0" lvl="0" marL="12700" marR="0" rtl="0" algn="l">
              <a:lnSpc>
                <a:spcPct val="100000"/>
              </a:lnSpc>
              <a:spcBef>
                <a:spcPts val="0"/>
              </a:spcBef>
              <a:spcAft>
                <a:spcPts val="0"/>
              </a:spcAft>
              <a:buNone/>
            </a:pPr>
            <a:r>
              <a:rPr b="1" i="0" lang="ja-JP" sz="1700" u="none" cap="none" strike="noStrike">
                <a:solidFill>
                  <a:srgbClr val="101D31"/>
                </a:solidFill>
                <a:latin typeface="Meiryo"/>
                <a:ea typeface="Meiryo"/>
                <a:cs typeface="Meiryo"/>
                <a:sym typeface="Meiryo"/>
              </a:rPr>
              <a:t>GMO</a:t>
            </a:r>
            <a:r>
              <a:rPr b="0" i="0" lang="ja-JP" sz="1700" u="none" cap="none" strike="noStrike">
                <a:solidFill>
                  <a:srgbClr val="101D31"/>
                </a:solidFill>
                <a:latin typeface="Meiryo"/>
                <a:ea typeface="Meiryo"/>
                <a:cs typeface="Meiryo"/>
                <a:sym typeface="Meiryo"/>
              </a:rPr>
              <a:t>グローバルサイン・ホールディングス</a:t>
            </a:r>
            <a:endParaRPr b="0" i="0" sz="1700" u="none" cap="none" strike="noStrike">
              <a:solidFill>
                <a:schemeClr val="dk1"/>
              </a:solidFill>
              <a:latin typeface="Meiryo"/>
              <a:ea typeface="Meiryo"/>
              <a:cs typeface="Meiryo"/>
              <a:sym typeface="Meiryo"/>
            </a:endParaRPr>
          </a:p>
          <a:p>
            <a:pPr indent="0" lvl="0" marL="14604" marR="0" rtl="0" algn="l">
              <a:lnSpc>
                <a:spcPct val="100000"/>
              </a:lnSpc>
              <a:spcBef>
                <a:spcPts val="1070"/>
              </a:spcBef>
              <a:spcAft>
                <a:spcPts val="0"/>
              </a:spcAft>
              <a:buNone/>
            </a:pPr>
            <a:r>
              <a:rPr lang="ja-JP" sz="1500">
                <a:solidFill>
                  <a:srgbClr val="101D31"/>
                </a:solidFill>
                <a:latin typeface="Meiryo"/>
                <a:ea typeface="Meiryo"/>
                <a:cs typeface="Meiryo"/>
                <a:sym typeface="Meiryo"/>
              </a:rPr>
              <a:t>GMOサイン</a:t>
            </a:r>
            <a:r>
              <a:rPr b="0" i="0" lang="ja-JP" sz="1500" u="none" cap="none" strike="noStrike">
                <a:solidFill>
                  <a:srgbClr val="101D31"/>
                </a:solidFill>
                <a:latin typeface="Meiryo"/>
                <a:ea typeface="Meiryo"/>
                <a:cs typeface="Meiryo"/>
                <a:sym typeface="Meiryo"/>
              </a:rPr>
              <a:t>事業部</a:t>
            </a:r>
            <a:endParaRPr b="0" i="0" sz="1500" u="none" cap="none" strike="noStrike">
              <a:solidFill>
                <a:schemeClr val="dk1"/>
              </a:solidFill>
              <a:latin typeface="Meiryo"/>
              <a:ea typeface="Meiryo"/>
              <a:cs typeface="Meiryo"/>
              <a:sym typeface="Meiryo"/>
            </a:endParaRPr>
          </a:p>
        </p:txBody>
      </p:sp>
      <p:grpSp>
        <p:nvGrpSpPr>
          <p:cNvPr id="25" name="Google Shape;25;p1"/>
          <p:cNvGrpSpPr/>
          <p:nvPr/>
        </p:nvGrpSpPr>
        <p:grpSpPr>
          <a:xfrm>
            <a:off x="6794500" y="5779832"/>
            <a:ext cx="3558334" cy="803960"/>
            <a:chOff x="6675119" y="6109715"/>
            <a:chExt cx="3558334" cy="803960"/>
          </a:xfrm>
        </p:grpSpPr>
        <p:pic>
          <p:nvPicPr>
            <p:cNvPr id="26" name="Google Shape;26;p1"/>
            <p:cNvPicPr preferRelativeResize="0"/>
            <p:nvPr/>
          </p:nvPicPr>
          <p:blipFill rotWithShape="1">
            <a:blip r:embed="rId3">
              <a:alphaModFix/>
            </a:blip>
            <a:srcRect b="0" l="0" r="0" t="0"/>
            <a:stretch/>
          </p:blipFill>
          <p:spPr>
            <a:xfrm>
              <a:off x="6675119" y="6213347"/>
              <a:ext cx="2377439" cy="691895"/>
            </a:xfrm>
            <a:prstGeom prst="rect">
              <a:avLst/>
            </a:prstGeom>
            <a:noFill/>
            <a:ln>
              <a:noFill/>
            </a:ln>
          </p:spPr>
        </p:pic>
        <p:pic>
          <p:nvPicPr>
            <p:cNvPr id="27" name="Google Shape;27;p1"/>
            <p:cNvPicPr preferRelativeResize="0"/>
            <p:nvPr/>
          </p:nvPicPr>
          <p:blipFill rotWithShape="1">
            <a:blip r:embed="rId4">
              <a:alphaModFix/>
            </a:blip>
            <a:srcRect b="0" l="0" r="0" t="0"/>
            <a:stretch/>
          </p:blipFill>
          <p:spPr>
            <a:xfrm>
              <a:off x="9330710" y="6109715"/>
              <a:ext cx="902743" cy="803960"/>
            </a:xfrm>
            <a:prstGeom prst="rect">
              <a:avLst/>
            </a:prstGeom>
            <a:noFill/>
            <a:ln>
              <a:noFill/>
            </a:ln>
          </p:spPr>
        </p:pic>
      </p:grpSp>
      <p:sp>
        <p:nvSpPr>
          <p:cNvPr id="28" name="Google Shape;28;p1"/>
          <p:cNvSpPr txBox="1"/>
          <p:nvPr>
            <p:ph type="ctrTitle"/>
          </p:nvPr>
        </p:nvSpPr>
        <p:spPr>
          <a:xfrm>
            <a:off x="801020" y="3090017"/>
            <a:ext cx="9090025" cy="909638"/>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b="0" i="0" lang="ja-JP" sz="5800" u="none" cap="none" strike="noStrike">
                <a:solidFill>
                  <a:srgbClr val="000000"/>
                </a:solidFill>
                <a:latin typeface="Meiryo"/>
                <a:ea typeface="Meiryo"/>
                <a:cs typeface="Meiryo"/>
                <a:sym typeface="Meiryo"/>
              </a:rPr>
              <a:t>電子契約のご利用について</a:t>
            </a:r>
            <a:endParaRPr b="0" i="0" sz="5800" u="none" cap="none" strike="noStrike">
              <a:solidFill>
                <a:srgbClr val="000000"/>
              </a:solidFill>
              <a:latin typeface="Meiryo"/>
              <a:ea typeface="Meiryo"/>
              <a:cs typeface="Meiryo"/>
              <a:sym typeface="Meiryo"/>
            </a:endParaRPr>
          </a:p>
        </p:txBody>
      </p:sp>
      <p:sp>
        <p:nvSpPr>
          <p:cNvPr id="29" name="Google Shape;29;p1"/>
          <p:cNvSpPr txBox="1"/>
          <p:nvPr/>
        </p:nvSpPr>
        <p:spPr>
          <a:xfrm>
            <a:off x="569799" y="1153203"/>
            <a:ext cx="4963160" cy="624530"/>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t/>
            </a:r>
            <a:endParaRPr b="0" i="0" sz="1950" u="none" cap="none" strike="noStrike">
              <a:solidFill>
                <a:schemeClr val="dk1"/>
              </a:solidFill>
              <a:latin typeface="Meiryo"/>
              <a:ea typeface="Meiryo"/>
              <a:cs typeface="Meiryo"/>
              <a:sym typeface="Meiryo"/>
            </a:endParaRPr>
          </a:p>
          <a:p>
            <a:pPr indent="0" lvl="0" marL="12700" marR="0" rtl="0" algn="l">
              <a:lnSpc>
                <a:spcPct val="100000"/>
              </a:lnSpc>
              <a:spcBef>
                <a:spcPts val="90"/>
              </a:spcBef>
              <a:spcAft>
                <a:spcPts val="0"/>
              </a:spcAft>
              <a:buNone/>
            </a:pPr>
            <a:r>
              <a:rPr b="0" i="0" lang="ja-JP" sz="1950" u="none" cap="none" strike="noStrike">
                <a:solidFill>
                  <a:schemeClr val="dk1"/>
                </a:solidFill>
                <a:latin typeface="Meiryo"/>
                <a:ea typeface="Meiryo"/>
                <a:cs typeface="Meiryo"/>
                <a:sym typeface="Meiryo"/>
              </a:rPr>
              <a:t>事業者の皆さま向け</a:t>
            </a:r>
            <a:endParaRPr b="0" i="0" sz="1950" u="none" cap="none" strike="noStrike">
              <a:solidFill>
                <a:schemeClr val="dk1"/>
              </a:solidFill>
              <a:latin typeface="Meiryo"/>
              <a:ea typeface="Meiryo"/>
              <a:cs typeface="Meiryo"/>
              <a:sym typeface="Meiryo"/>
            </a:endParaRPr>
          </a:p>
        </p:txBody>
      </p:sp>
      <p:sp>
        <p:nvSpPr>
          <p:cNvPr id="30" name="Google Shape;30;p1"/>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10"/>
          <p:cNvSpPr/>
          <p:nvPr/>
        </p:nvSpPr>
        <p:spPr>
          <a:xfrm>
            <a:off x="5495544" y="3279647"/>
            <a:ext cx="4505325" cy="2013585"/>
          </a:xfrm>
          <a:custGeom>
            <a:rect b="b" l="l" r="r" t="t"/>
            <a:pathLst>
              <a:path extrusionOk="0" h="2013585" w="4505325">
                <a:moveTo>
                  <a:pt x="4280915" y="0"/>
                </a:moveTo>
                <a:lnTo>
                  <a:pt x="225551" y="0"/>
                </a:lnTo>
                <a:lnTo>
                  <a:pt x="202691" y="1524"/>
                </a:lnTo>
                <a:lnTo>
                  <a:pt x="158495" y="10667"/>
                </a:lnTo>
                <a:lnTo>
                  <a:pt x="99059" y="38100"/>
                </a:lnTo>
                <a:lnTo>
                  <a:pt x="67055" y="65531"/>
                </a:lnTo>
                <a:lnTo>
                  <a:pt x="39623" y="99060"/>
                </a:lnTo>
                <a:lnTo>
                  <a:pt x="18287" y="137160"/>
                </a:lnTo>
                <a:lnTo>
                  <a:pt x="4571" y="179831"/>
                </a:lnTo>
                <a:lnTo>
                  <a:pt x="0" y="224027"/>
                </a:lnTo>
                <a:lnTo>
                  <a:pt x="0" y="1787652"/>
                </a:lnTo>
                <a:lnTo>
                  <a:pt x="4571" y="1833371"/>
                </a:lnTo>
                <a:lnTo>
                  <a:pt x="18287" y="1874520"/>
                </a:lnTo>
                <a:lnTo>
                  <a:pt x="51815" y="1930908"/>
                </a:lnTo>
                <a:lnTo>
                  <a:pt x="82295" y="1961388"/>
                </a:lnTo>
                <a:lnTo>
                  <a:pt x="118871" y="1985771"/>
                </a:lnTo>
                <a:lnTo>
                  <a:pt x="158495" y="2002535"/>
                </a:lnTo>
                <a:lnTo>
                  <a:pt x="202691" y="2011679"/>
                </a:lnTo>
                <a:lnTo>
                  <a:pt x="225551" y="2013203"/>
                </a:lnTo>
                <a:lnTo>
                  <a:pt x="4280915" y="2013203"/>
                </a:lnTo>
                <a:lnTo>
                  <a:pt x="4326635" y="2008632"/>
                </a:lnTo>
                <a:lnTo>
                  <a:pt x="4367783" y="1994915"/>
                </a:lnTo>
                <a:lnTo>
                  <a:pt x="4387597" y="1985771"/>
                </a:lnTo>
                <a:lnTo>
                  <a:pt x="225551" y="1985771"/>
                </a:lnTo>
                <a:lnTo>
                  <a:pt x="204215" y="1984247"/>
                </a:lnTo>
                <a:lnTo>
                  <a:pt x="205739" y="1984247"/>
                </a:lnTo>
                <a:lnTo>
                  <a:pt x="184403" y="1981200"/>
                </a:lnTo>
                <a:lnTo>
                  <a:pt x="185927" y="1981200"/>
                </a:lnTo>
                <a:lnTo>
                  <a:pt x="166115" y="1976627"/>
                </a:lnTo>
                <a:lnTo>
                  <a:pt x="167639" y="1976627"/>
                </a:lnTo>
                <a:lnTo>
                  <a:pt x="151790" y="1970532"/>
                </a:lnTo>
                <a:lnTo>
                  <a:pt x="149351" y="1970532"/>
                </a:lnTo>
                <a:lnTo>
                  <a:pt x="131063" y="1961388"/>
                </a:lnTo>
                <a:lnTo>
                  <a:pt x="132587" y="1961388"/>
                </a:lnTo>
                <a:lnTo>
                  <a:pt x="116912" y="1952244"/>
                </a:lnTo>
                <a:lnTo>
                  <a:pt x="115823" y="1952244"/>
                </a:lnTo>
                <a:lnTo>
                  <a:pt x="99059" y="1940052"/>
                </a:lnTo>
                <a:lnTo>
                  <a:pt x="100583" y="1940052"/>
                </a:lnTo>
                <a:lnTo>
                  <a:pt x="87037" y="1927859"/>
                </a:lnTo>
                <a:lnTo>
                  <a:pt x="86867" y="1927859"/>
                </a:lnTo>
                <a:lnTo>
                  <a:pt x="85343" y="1926335"/>
                </a:lnTo>
                <a:lnTo>
                  <a:pt x="85496" y="1926335"/>
                </a:lnTo>
                <a:lnTo>
                  <a:pt x="74523" y="1914144"/>
                </a:lnTo>
                <a:lnTo>
                  <a:pt x="73151" y="1914144"/>
                </a:lnTo>
                <a:lnTo>
                  <a:pt x="60959" y="1897379"/>
                </a:lnTo>
                <a:lnTo>
                  <a:pt x="61594" y="1897379"/>
                </a:lnTo>
                <a:lnTo>
                  <a:pt x="52704" y="1882139"/>
                </a:lnTo>
                <a:lnTo>
                  <a:pt x="51815" y="1882139"/>
                </a:lnTo>
                <a:lnTo>
                  <a:pt x="42671" y="1863852"/>
                </a:lnTo>
                <a:lnTo>
                  <a:pt x="43609" y="1863852"/>
                </a:lnTo>
                <a:lnTo>
                  <a:pt x="37162" y="1847088"/>
                </a:lnTo>
                <a:lnTo>
                  <a:pt x="36575" y="1847088"/>
                </a:lnTo>
                <a:lnTo>
                  <a:pt x="32330" y="1827276"/>
                </a:lnTo>
                <a:lnTo>
                  <a:pt x="32003" y="1827276"/>
                </a:lnTo>
                <a:lnTo>
                  <a:pt x="29190" y="1808988"/>
                </a:lnTo>
                <a:lnTo>
                  <a:pt x="28955" y="1808988"/>
                </a:lnTo>
                <a:lnTo>
                  <a:pt x="27533" y="1787652"/>
                </a:lnTo>
                <a:lnTo>
                  <a:pt x="27540" y="224027"/>
                </a:lnTo>
                <a:lnTo>
                  <a:pt x="28955" y="204215"/>
                </a:lnTo>
                <a:lnTo>
                  <a:pt x="29173" y="204215"/>
                </a:lnTo>
                <a:lnTo>
                  <a:pt x="32003" y="184403"/>
                </a:lnTo>
                <a:lnTo>
                  <a:pt x="32355" y="184403"/>
                </a:lnTo>
                <a:lnTo>
                  <a:pt x="36575" y="166115"/>
                </a:lnTo>
                <a:lnTo>
                  <a:pt x="43560" y="149351"/>
                </a:lnTo>
                <a:lnTo>
                  <a:pt x="42671" y="149351"/>
                </a:lnTo>
                <a:lnTo>
                  <a:pt x="51815" y="129539"/>
                </a:lnTo>
                <a:lnTo>
                  <a:pt x="52785" y="129539"/>
                </a:lnTo>
                <a:lnTo>
                  <a:pt x="62483" y="114300"/>
                </a:lnTo>
                <a:lnTo>
                  <a:pt x="60959" y="114300"/>
                </a:lnTo>
                <a:lnTo>
                  <a:pt x="73151" y="99060"/>
                </a:lnTo>
                <a:lnTo>
                  <a:pt x="86867" y="85343"/>
                </a:lnTo>
                <a:lnTo>
                  <a:pt x="85343" y="85343"/>
                </a:lnTo>
                <a:lnTo>
                  <a:pt x="100583" y="71627"/>
                </a:lnTo>
                <a:lnTo>
                  <a:pt x="101155" y="71627"/>
                </a:lnTo>
                <a:lnTo>
                  <a:pt x="115823" y="60960"/>
                </a:lnTo>
                <a:lnTo>
                  <a:pt x="114300" y="60960"/>
                </a:lnTo>
                <a:lnTo>
                  <a:pt x="132587" y="50291"/>
                </a:lnTo>
                <a:lnTo>
                  <a:pt x="134112" y="50291"/>
                </a:lnTo>
                <a:lnTo>
                  <a:pt x="149351" y="42672"/>
                </a:lnTo>
                <a:lnTo>
                  <a:pt x="147827" y="42672"/>
                </a:lnTo>
                <a:lnTo>
                  <a:pt x="167639" y="36575"/>
                </a:lnTo>
                <a:lnTo>
                  <a:pt x="166115" y="36575"/>
                </a:lnTo>
                <a:lnTo>
                  <a:pt x="185927" y="30479"/>
                </a:lnTo>
                <a:lnTo>
                  <a:pt x="191515" y="30479"/>
                </a:lnTo>
                <a:lnTo>
                  <a:pt x="205739" y="27431"/>
                </a:lnTo>
                <a:lnTo>
                  <a:pt x="4387597" y="27431"/>
                </a:lnTo>
                <a:lnTo>
                  <a:pt x="4367783" y="16763"/>
                </a:lnTo>
                <a:lnTo>
                  <a:pt x="4347972" y="10667"/>
                </a:lnTo>
                <a:lnTo>
                  <a:pt x="4326635" y="4572"/>
                </a:lnTo>
                <a:lnTo>
                  <a:pt x="4303776" y="1524"/>
                </a:lnTo>
                <a:lnTo>
                  <a:pt x="4280915" y="0"/>
                </a:lnTo>
                <a:close/>
              </a:path>
              <a:path extrusionOk="0" h="2013585" w="4505325">
                <a:moveTo>
                  <a:pt x="4358639" y="1969008"/>
                </a:moveTo>
                <a:lnTo>
                  <a:pt x="4338828" y="1976627"/>
                </a:lnTo>
                <a:lnTo>
                  <a:pt x="4340352" y="1976627"/>
                </a:lnTo>
                <a:lnTo>
                  <a:pt x="4319015" y="1981200"/>
                </a:lnTo>
                <a:lnTo>
                  <a:pt x="4320539" y="1981200"/>
                </a:lnTo>
                <a:lnTo>
                  <a:pt x="4300728" y="1984247"/>
                </a:lnTo>
                <a:lnTo>
                  <a:pt x="4302252" y="1984247"/>
                </a:lnTo>
                <a:lnTo>
                  <a:pt x="4279393" y="1985771"/>
                </a:lnTo>
                <a:lnTo>
                  <a:pt x="4387597" y="1985771"/>
                </a:lnTo>
                <a:lnTo>
                  <a:pt x="4410456" y="1970532"/>
                </a:lnTo>
                <a:lnTo>
                  <a:pt x="4357115" y="1970532"/>
                </a:lnTo>
                <a:lnTo>
                  <a:pt x="4358639" y="1969008"/>
                </a:lnTo>
                <a:close/>
              </a:path>
              <a:path extrusionOk="0" h="2013585" w="4505325">
                <a:moveTo>
                  <a:pt x="147827" y="1969008"/>
                </a:moveTo>
                <a:lnTo>
                  <a:pt x="149351" y="1970532"/>
                </a:lnTo>
                <a:lnTo>
                  <a:pt x="151790" y="1970532"/>
                </a:lnTo>
                <a:lnTo>
                  <a:pt x="147827" y="1969008"/>
                </a:lnTo>
                <a:close/>
              </a:path>
              <a:path extrusionOk="0" h="2013585" w="4505325">
                <a:moveTo>
                  <a:pt x="4392169" y="1950720"/>
                </a:moveTo>
                <a:lnTo>
                  <a:pt x="4373881" y="1961388"/>
                </a:lnTo>
                <a:lnTo>
                  <a:pt x="4375404" y="1961388"/>
                </a:lnTo>
                <a:lnTo>
                  <a:pt x="4357115" y="1970532"/>
                </a:lnTo>
                <a:lnTo>
                  <a:pt x="4410456" y="1970532"/>
                </a:lnTo>
                <a:lnTo>
                  <a:pt x="4424172" y="1961388"/>
                </a:lnTo>
                <a:lnTo>
                  <a:pt x="4433316" y="1952244"/>
                </a:lnTo>
                <a:lnTo>
                  <a:pt x="4390644" y="1952244"/>
                </a:lnTo>
                <a:lnTo>
                  <a:pt x="4392169" y="1950720"/>
                </a:lnTo>
                <a:close/>
              </a:path>
              <a:path extrusionOk="0" h="2013585" w="4505325">
                <a:moveTo>
                  <a:pt x="114300" y="1950720"/>
                </a:moveTo>
                <a:lnTo>
                  <a:pt x="115823" y="1952244"/>
                </a:lnTo>
                <a:lnTo>
                  <a:pt x="116912" y="1952244"/>
                </a:lnTo>
                <a:lnTo>
                  <a:pt x="114300" y="1950720"/>
                </a:lnTo>
                <a:close/>
              </a:path>
              <a:path extrusionOk="0" h="2013585" w="4505325">
                <a:moveTo>
                  <a:pt x="4420321" y="1927057"/>
                </a:moveTo>
                <a:lnTo>
                  <a:pt x="4405883" y="1940052"/>
                </a:lnTo>
                <a:lnTo>
                  <a:pt x="4407408" y="1940052"/>
                </a:lnTo>
                <a:lnTo>
                  <a:pt x="4390644" y="1952244"/>
                </a:lnTo>
                <a:lnTo>
                  <a:pt x="4433316" y="1952244"/>
                </a:lnTo>
                <a:lnTo>
                  <a:pt x="4454652" y="1930908"/>
                </a:lnTo>
                <a:lnTo>
                  <a:pt x="4456683" y="1927859"/>
                </a:lnTo>
                <a:lnTo>
                  <a:pt x="4419600" y="1927859"/>
                </a:lnTo>
                <a:lnTo>
                  <a:pt x="4420321" y="1927057"/>
                </a:lnTo>
                <a:close/>
              </a:path>
              <a:path extrusionOk="0" h="2013585" w="4505325">
                <a:moveTo>
                  <a:pt x="85343" y="1926335"/>
                </a:moveTo>
                <a:lnTo>
                  <a:pt x="86867" y="1927859"/>
                </a:lnTo>
                <a:lnTo>
                  <a:pt x="86146" y="1927057"/>
                </a:lnTo>
                <a:lnTo>
                  <a:pt x="85343" y="1926335"/>
                </a:lnTo>
                <a:close/>
              </a:path>
              <a:path extrusionOk="0" h="2013585" w="4505325">
                <a:moveTo>
                  <a:pt x="86146" y="1927057"/>
                </a:moveTo>
                <a:lnTo>
                  <a:pt x="86867" y="1927859"/>
                </a:lnTo>
                <a:lnTo>
                  <a:pt x="87037" y="1927859"/>
                </a:lnTo>
                <a:lnTo>
                  <a:pt x="86146" y="1927057"/>
                </a:lnTo>
                <a:close/>
              </a:path>
              <a:path extrusionOk="0" h="2013585" w="4505325">
                <a:moveTo>
                  <a:pt x="4421124" y="1926335"/>
                </a:moveTo>
                <a:lnTo>
                  <a:pt x="4420321" y="1927057"/>
                </a:lnTo>
                <a:lnTo>
                  <a:pt x="4419600" y="1927859"/>
                </a:lnTo>
                <a:lnTo>
                  <a:pt x="4421124" y="1926335"/>
                </a:lnTo>
                <a:close/>
              </a:path>
              <a:path extrusionOk="0" h="2013585" w="4505325">
                <a:moveTo>
                  <a:pt x="4457700" y="1926335"/>
                </a:moveTo>
                <a:lnTo>
                  <a:pt x="4421124" y="1926335"/>
                </a:lnTo>
                <a:lnTo>
                  <a:pt x="4419600" y="1927859"/>
                </a:lnTo>
                <a:lnTo>
                  <a:pt x="4456683" y="1927859"/>
                </a:lnTo>
                <a:lnTo>
                  <a:pt x="4457700" y="1926335"/>
                </a:lnTo>
                <a:close/>
              </a:path>
              <a:path extrusionOk="0" h="2013585" w="4505325">
                <a:moveTo>
                  <a:pt x="85496" y="1926335"/>
                </a:moveTo>
                <a:lnTo>
                  <a:pt x="85343" y="1926335"/>
                </a:lnTo>
                <a:lnTo>
                  <a:pt x="86146" y="1927057"/>
                </a:lnTo>
                <a:lnTo>
                  <a:pt x="85496" y="1926335"/>
                </a:lnTo>
                <a:close/>
              </a:path>
              <a:path extrusionOk="0" h="2013585" w="4505325">
                <a:moveTo>
                  <a:pt x="4433315" y="1912620"/>
                </a:moveTo>
                <a:lnTo>
                  <a:pt x="4420321" y="1927057"/>
                </a:lnTo>
                <a:lnTo>
                  <a:pt x="4421124" y="1926335"/>
                </a:lnTo>
                <a:lnTo>
                  <a:pt x="4457700" y="1926335"/>
                </a:lnTo>
                <a:lnTo>
                  <a:pt x="4465828" y="1914144"/>
                </a:lnTo>
                <a:lnTo>
                  <a:pt x="4433315" y="1914144"/>
                </a:lnTo>
                <a:lnTo>
                  <a:pt x="4433315" y="1912620"/>
                </a:lnTo>
                <a:close/>
              </a:path>
              <a:path extrusionOk="0" h="2013585" w="4505325">
                <a:moveTo>
                  <a:pt x="73151" y="1912620"/>
                </a:moveTo>
                <a:lnTo>
                  <a:pt x="73151" y="1914144"/>
                </a:lnTo>
                <a:lnTo>
                  <a:pt x="74523" y="1914144"/>
                </a:lnTo>
                <a:lnTo>
                  <a:pt x="73151" y="1912620"/>
                </a:lnTo>
                <a:close/>
              </a:path>
              <a:path extrusionOk="0" h="2013585" w="4505325">
                <a:moveTo>
                  <a:pt x="4477004" y="1897379"/>
                </a:moveTo>
                <a:lnTo>
                  <a:pt x="4445508" y="1897379"/>
                </a:lnTo>
                <a:lnTo>
                  <a:pt x="4433315" y="1914144"/>
                </a:lnTo>
                <a:lnTo>
                  <a:pt x="4465828" y="1914144"/>
                </a:lnTo>
                <a:lnTo>
                  <a:pt x="4477004" y="1897379"/>
                </a:lnTo>
                <a:close/>
              </a:path>
              <a:path extrusionOk="0" h="2013585" w="4505325">
                <a:moveTo>
                  <a:pt x="61594" y="1897379"/>
                </a:moveTo>
                <a:lnTo>
                  <a:pt x="60959" y="1897379"/>
                </a:lnTo>
                <a:lnTo>
                  <a:pt x="62483" y="1898903"/>
                </a:lnTo>
                <a:lnTo>
                  <a:pt x="61594" y="1897379"/>
                </a:lnTo>
                <a:close/>
              </a:path>
              <a:path extrusionOk="0" h="2013585" w="4505325">
                <a:moveTo>
                  <a:pt x="4454652" y="1880615"/>
                </a:moveTo>
                <a:lnTo>
                  <a:pt x="4443983" y="1898903"/>
                </a:lnTo>
                <a:lnTo>
                  <a:pt x="4445508" y="1897379"/>
                </a:lnTo>
                <a:lnTo>
                  <a:pt x="4477004" y="1897379"/>
                </a:lnTo>
                <a:lnTo>
                  <a:pt x="4479035" y="1894332"/>
                </a:lnTo>
                <a:lnTo>
                  <a:pt x="4484663" y="1882139"/>
                </a:lnTo>
                <a:lnTo>
                  <a:pt x="4454652" y="1882139"/>
                </a:lnTo>
                <a:lnTo>
                  <a:pt x="4454652" y="1880615"/>
                </a:lnTo>
                <a:close/>
              </a:path>
              <a:path extrusionOk="0" h="2013585" w="4505325">
                <a:moveTo>
                  <a:pt x="51815" y="1880615"/>
                </a:moveTo>
                <a:lnTo>
                  <a:pt x="51815" y="1882139"/>
                </a:lnTo>
                <a:lnTo>
                  <a:pt x="52704" y="1882139"/>
                </a:lnTo>
                <a:lnTo>
                  <a:pt x="51815" y="1880615"/>
                </a:lnTo>
                <a:close/>
              </a:path>
              <a:path extrusionOk="0" h="2013585" w="4505325">
                <a:moveTo>
                  <a:pt x="4492283" y="1863852"/>
                </a:moveTo>
                <a:lnTo>
                  <a:pt x="4463797" y="1863852"/>
                </a:lnTo>
                <a:lnTo>
                  <a:pt x="4454652" y="1882139"/>
                </a:lnTo>
                <a:lnTo>
                  <a:pt x="4484663" y="1882139"/>
                </a:lnTo>
                <a:lnTo>
                  <a:pt x="4488181" y="1874520"/>
                </a:lnTo>
                <a:lnTo>
                  <a:pt x="4492283" y="1863852"/>
                </a:lnTo>
                <a:close/>
              </a:path>
              <a:path extrusionOk="0" h="2013585" w="4505325">
                <a:moveTo>
                  <a:pt x="43609" y="1863852"/>
                </a:moveTo>
                <a:lnTo>
                  <a:pt x="42671" y="1863852"/>
                </a:lnTo>
                <a:lnTo>
                  <a:pt x="44195" y="1865376"/>
                </a:lnTo>
                <a:lnTo>
                  <a:pt x="43609" y="1863852"/>
                </a:lnTo>
                <a:close/>
              </a:path>
              <a:path extrusionOk="0" h="2013585" w="4505325">
                <a:moveTo>
                  <a:pt x="4469893" y="1845564"/>
                </a:moveTo>
                <a:lnTo>
                  <a:pt x="4462272" y="1865376"/>
                </a:lnTo>
                <a:lnTo>
                  <a:pt x="4463797" y="1863852"/>
                </a:lnTo>
                <a:lnTo>
                  <a:pt x="4492283" y="1863852"/>
                </a:lnTo>
                <a:lnTo>
                  <a:pt x="4495800" y="1854708"/>
                </a:lnTo>
                <a:lnTo>
                  <a:pt x="4497977" y="1847088"/>
                </a:lnTo>
                <a:lnTo>
                  <a:pt x="4469893" y="1847088"/>
                </a:lnTo>
                <a:lnTo>
                  <a:pt x="4469893" y="1845564"/>
                </a:lnTo>
                <a:close/>
              </a:path>
              <a:path extrusionOk="0" h="2013585" w="4505325">
                <a:moveTo>
                  <a:pt x="36575" y="1845564"/>
                </a:moveTo>
                <a:lnTo>
                  <a:pt x="36575" y="1847088"/>
                </a:lnTo>
                <a:lnTo>
                  <a:pt x="37162" y="1847088"/>
                </a:lnTo>
                <a:lnTo>
                  <a:pt x="36575" y="1845564"/>
                </a:lnTo>
                <a:close/>
              </a:path>
              <a:path extrusionOk="0" h="2013585" w="4505325">
                <a:moveTo>
                  <a:pt x="4474463" y="1825752"/>
                </a:moveTo>
                <a:lnTo>
                  <a:pt x="4469893" y="1847088"/>
                </a:lnTo>
                <a:lnTo>
                  <a:pt x="4497977" y="1847088"/>
                </a:lnTo>
                <a:lnTo>
                  <a:pt x="4501897" y="1833371"/>
                </a:lnTo>
                <a:lnTo>
                  <a:pt x="4502709" y="1827276"/>
                </a:lnTo>
                <a:lnTo>
                  <a:pt x="4474463" y="1827276"/>
                </a:lnTo>
                <a:lnTo>
                  <a:pt x="4474463" y="1825752"/>
                </a:lnTo>
                <a:close/>
              </a:path>
              <a:path extrusionOk="0" h="2013585" w="4505325">
                <a:moveTo>
                  <a:pt x="32003" y="1825752"/>
                </a:moveTo>
                <a:lnTo>
                  <a:pt x="32003" y="1827276"/>
                </a:lnTo>
                <a:lnTo>
                  <a:pt x="32330" y="1827276"/>
                </a:lnTo>
                <a:lnTo>
                  <a:pt x="32003" y="1825752"/>
                </a:lnTo>
                <a:close/>
              </a:path>
              <a:path extrusionOk="0" h="2013585" w="4505325">
                <a:moveTo>
                  <a:pt x="4477511" y="1807464"/>
                </a:moveTo>
                <a:lnTo>
                  <a:pt x="4474463" y="1827276"/>
                </a:lnTo>
                <a:lnTo>
                  <a:pt x="4502709" y="1827276"/>
                </a:lnTo>
                <a:lnTo>
                  <a:pt x="4504944" y="1810512"/>
                </a:lnTo>
                <a:lnTo>
                  <a:pt x="4504944" y="1808988"/>
                </a:lnTo>
                <a:lnTo>
                  <a:pt x="4477511" y="1808988"/>
                </a:lnTo>
                <a:lnTo>
                  <a:pt x="4477511" y="1807464"/>
                </a:lnTo>
                <a:close/>
              </a:path>
              <a:path extrusionOk="0" h="2013585" w="4505325">
                <a:moveTo>
                  <a:pt x="28955" y="1807464"/>
                </a:moveTo>
                <a:lnTo>
                  <a:pt x="28955" y="1808988"/>
                </a:lnTo>
                <a:lnTo>
                  <a:pt x="29190" y="1808988"/>
                </a:lnTo>
                <a:lnTo>
                  <a:pt x="28955" y="1807464"/>
                </a:lnTo>
                <a:close/>
              </a:path>
              <a:path extrusionOk="0" h="2013585" w="4505325">
                <a:moveTo>
                  <a:pt x="4504944" y="204215"/>
                </a:moveTo>
                <a:lnTo>
                  <a:pt x="4477511" y="204215"/>
                </a:lnTo>
                <a:lnTo>
                  <a:pt x="4478927" y="224027"/>
                </a:lnTo>
                <a:lnTo>
                  <a:pt x="4479035" y="1787652"/>
                </a:lnTo>
                <a:lnTo>
                  <a:pt x="4477511" y="1808988"/>
                </a:lnTo>
                <a:lnTo>
                  <a:pt x="4504944" y="1808988"/>
                </a:lnTo>
                <a:lnTo>
                  <a:pt x="4504944" y="204215"/>
                </a:lnTo>
                <a:close/>
              </a:path>
              <a:path extrusionOk="0" h="2013585" w="4505325">
                <a:moveTo>
                  <a:pt x="27431" y="1786127"/>
                </a:moveTo>
                <a:lnTo>
                  <a:pt x="27431" y="1787652"/>
                </a:lnTo>
                <a:lnTo>
                  <a:pt x="27431" y="1786127"/>
                </a:lnTo>
                <a:close/>
              </a:path>
              <a:path extrusionOk="0" h="2013585" w="4505325">
                <a:moveTo>
                  <a:pt x="4479035" y="1786127"/>
                </a:moveTo>
                <a:lnTo>
                  <a:pt x="4478934" y="1787652"/>
                </a:lnTo>
                <a:lnTo>
                  <a:pt x="4479035" y="1786127"/>
                </a:lnTo>
                <a:close/>
              </a:path>
              <a:path extrusionOk="0" h="2013585" w="4505325">
                <a:moveTo>
                  <a:pt x="29173" y="204215"/>
                </a:moveTo>
                <a:lnTo>
                  <a:pt x="28955" y="204215"/>
                </a:lnTo>
                <a:lnTo>
                  <a:pt x="28955" y="205739"/>
                </a:lnTo>
                <a:lnTo>
                  <a:pt x="29173" y="204215"/>
                </a:lnTo>
                <a:close/>
              </a:path>
              <a:path extrusionOk="0" h="2013585" w="4505325">
                <a:moveTo>
                  <a:pt x="4502506" y="184403"/>
                </a:moveTo>
                <a:lnTo>
                  <a:pt x="4474463" y="184403"/>
                </a:lnTo>
                <a:lnTo>
                  <a:pt x="4477511" y="205739"/>
                </a:lnTo>
                <a:lnTo>
                  <a:pt x="4477511" y="204215"/>
                </a:lnTo>
                <a:lnTo>
                  <a:pt x="4504944" y="204215"/>
                </a:lnTo>
                <a:lnTo>
                  <a:pt x="4504944" y="202691"/>
                </a:lnTo>
                <a:lnTo>
                  <a:pt x="4502506" y="184403"/>
                </a:lnTo>
                <a:close/>
              </a:path>
              <a:path extrusionOk="0" h="2013585" w="4505325">
                <a:moveTo>
                  <a:pt x="32355" y="184403"/>
                </a:moveTo>
                <a:lnTo>
                  <a:pt x="32003" y="184403"/>
                </a:lnTo>
                <a:lnTo>
                  <a:pt x="32003" y="185927"/>
                </a:lnTo>
                <a:lnTo>
                  <a:pt x="32355" y="184403"/>
                </a:lnTo>
                <a:close/>
              </a:path>
              <a:path extrusionOk="0" h="2013585" w="4505325">
                <a:moveTo>
                  <a:pt x="4462272" y="147827"/>
                </a:moveTo>
                <a:lnTo>
                  <a:pt x="4469893" y="166115"/>
                </a:lnTo>
                <a:lnTo>
                  <a:pt x="4474463" y="185927"/>
                </a:lnTo>
                <a:lnTo>
                  <a:pt x="4474463" y="184403"/>
                </a:lnTo>
                <a:lnTo>
                  <a:pt x="4502506" y="184403"/>
                </a:lnTo>
                <a:lnTo>
                  <a:pt x="4501897" y="179831"/>
                </a:lnTo>
                <a:lnTo>
                  <a:pt x="4495800" y="158496"/>
                </a:lnTo>
                <a:lnTo>
                  <a:pt x="4492534" y="149351"/>
                </a:lnTo>
                <a:lnTo>
                  <a:pt x="4463797" y="149351"/>
                </a:lnTo>
                <a:lnTo>
                  <a:pt x="4462272" y="147827"/>
                </a:lnTo>
                <a:close/>
              </a:path>
              <a:path extrusionOk="0" h="2013585" w="4505325">
                <a:moveTo>
                  <a:pt x="44195" y="147827"/>
                </a:moveTo>
                <a:lnTo>
                  <a:pt x="42671" y="149351"/>
                </a:lnTo>
                <a:lnTo>
                  <a:pt x="43560" y="149351"/>
                </a:lnTo>
                <a:lnTo>
                  <a:pt x="44195" y="147827"/>
                </a:lnTo>
                <a:close/>
              </a:path>
              <a:path extrusionOk="0" h="2013585" w="4505325">
                <a:moveTo>
                  <a:pt x="4484663" y="129539"/>
                </a:moveTo>
                <a:lnTo>
                  <a:pt x="4454652" y="129539"/>
                </a:lnTo>
                <a:lnTo>
                  <a:pt x="4463797" y="149351"/>
                </a:lnTo>
                <a:lnTo>
                  <a:pt x="4492534" y="149351"/>
                </a:lnTo>
                <a:lnTo>
                  <a:pt x="4488181" y="137160"/>
                </a:lnTo>
                <a:lnTo>
                  <a:pt x="4484663" y="129539"/>
                </a:lnTo>
                <a:close/>
              </a:path>
              <a:path extrusionOk="0" h="2013585" w="4505325">
                <a:moveTo>
                  <a:pt x="52785" y="129539"/>
                </a:moveTo>
                <a:lnTo>
                  <a:pt x="51815" y="129539"/>
                </a:lnTo>
                <a:lnTo>
                  <a:pt x="51815" y="131063"/>
                </a:lnTo>
                <a:lnTo>
                  <a:pt x="52785" y="129539"/>
                </a:lnTo>
                <a:close/>
              </a:path>
              <a:path extrusionOk="0" h="2013585" w="4505325">
                <a:moveTo>
                  <a:pt x="4444953" y="71627"/>
                </a:moveTo>
                <a:lnTo>
                  <a:pt x="4405883" y="71627"/>
                </a:lnTo>
                <a:lnTo>
                  <a:pt x="4421124" y="85343"/>
                </a:lnTo>
                <a:lnTo>
                  <a:pt x="4419600" y="85343"/>
                </a:lnTo>
                <a:lnTo>
                  <a:pt x="4433315" y="99060"/>
                </a:lnTo>
                <a:lnTo>
                  <a:pt x="4445508" y="114300"/>
                </a:lnTo>
                <a:lnTo>
                  <a:pt x="4443983" y="114300"/>
                </a:lnTo>
                <a:lnTo>
                  <a:pt x="4454652" y="131063"/>
                </a:lnTo>
                <a:lnTo>
                  <a:pt x="4454652" y="129539"/>
                </a:lnTo>
                <a:lnTo>
                  <a:pt x="4484663" y="129539"/>
                </a:lnTo>
                <a:lnTo>
                  <a:pt x="4479035" y="117348"/>
                </a:lnTo>
                <a:lnTo>
                  <a:pt x="4466844" y="99060"/>
                </a:lnTo>
                <a:lnTo>
                  <a:pt x="4454652" y="82296"/>
                </a:lnTo>
                <a:lnTo>
                  <a:pt x="4444953" y="71627"/>
                </a:lnTo>
                <a:close/>
              </a:path>
              <a:path extrusionOk="0" h="2013585" w="4505325">
                <a:moveTo>
                  <a:pt x="101155" y="71627"/>
                </a:moveTo>
                <a:lnTo>
                  <a:pt x="100583" y="71627"/>
                </a:lnTo>
                <a:lnTo>
                  <a:pt x="99059" y="73151"/>
                </a:lnTo>
                <a:lnTo>
                  <a:pt x="101155" y="71627"/>
                </a:lnTo>
                <a:close/>
              </a:path>
              <a:path extrusionOk="0" h="2013585" w="4505325">
                <a:moveTo>
                  <a:pt x="4422140" y="50291"/>
                </a:moveTo>
                <a:lnTo>
                  <a:pt x="4373881" y="50291"/>
                </a:lnTo>
                <a:lnTo>
                  <a:pt x="4392169" y="60960"/>
                </a:lnTo>
                <a:lnTo>
                  <a:pt x="4390644" y="60960"/>
                </a:lnTo>
                <a:lnTo>
                  <a:pt x="4407408" y="73151"/>
                </a:lnTo>
                <a:lnTo>
                  <a:pt x="4405883" y="71627"/>
                </a:lnTo>
                <a:lnTo>
                  <a:pt x="4444953" y="71627"/>
                </a:lnTo>
                <a:lnTo>
                  <a:pt x="4439411" y="65531"/>
                </a:lnTo>
                <a:lnTo>
                  <a:pt x="4424172" y="51815"/>
                </a:lnTo>
                <a:lnTo>
                  <a:pt x="4422140" y="50291"/>
                </a:lnTo>
                <a:close/>
              </a:path>
              <a:path extrusionOk="0" h="2013585" w="4505325">
                <a:moveTo>
                  <a:pt x="134112" y="50291"/>
                </a:moveTo>
                <a:lnTo>
                  <a:pt x="132587" y="50291"/>
                </a:lnTo>
                <a:lnTo>
                  <a:pt x="131063" y="51815"/>
                </a:lnTo>
                <a:lnTo>
                  <a:pt x="134112" y="50291"/>
                </a:lnTo>
                <a:close/>
              </a:path>
              <a:path extrusionOk="0" h="2013585" w="4505325">
                <a:moveTo>
                  <a:pt x="4392822" y="30479"/>
                </a:moveTo>
                <a:lnTo>
                  <a:pt x="4319015" y="30479"/>
                </a:lnTo>
                <a:lnTo>
                  <a:pt x="4340352" y="36575"/>
                </a:lnTo>
                <a:lnTo>
                  <a:pt x="4338828" y="36575"/>
                </a:lnTo>
                <a:lnTo>
                  <a:pt x="4358639" y="42672"/>
                </a:lnTo>
                <a:lnTo>
                  <a:pt x="4357115" y="42672"/>
                </a:lnTo>
                <a:lnTo>
                  <a:pt x="4375404" y="51815"/>
                </a:lnTo>
                <a:lnTo>
                  <a:pt x="4373881" y="50291"/>
                </a:lnTo>
                <a:lnTo>
                  <a:pt x="4422140" y="50291"/>
                </a:lnTo>
                <a:lnTo>
                  <a:pt x="4405883" y="38100"/>
                </a:lnTo>
                <a:lnTo>
                  <a:pt x="4392822" y="30479"/>
                </a:lnTo>
                <a:close/>
              </a:path>
              <a:path extrusionOk="0" h="2013585" w="4505325">
                <a:moveTo>
                  <a:pt x="191515" y="30479"/>
                </a:moveTo>
                <a:lnTo>
                  <a:pt x="185927" y="30479"/>
                </a:lnTo>
                <a:lnTo>
                  <a:pt x="184403" y="32003"/>
                </a:lnTo>
                <a:lnTo>
                  <a:pt x="191515" y="30479"/>
                </a:lnTo>
                <a:close/>
              </a:path>
              <a:path extrusionOk="0" h="2013585" w="4505325">
                <a:moveTo>
                  <a:pt x="4387597" y="27431"/>
                </a:moveTo>
                <a:lnTo>
                  <a:pt x="4300728" y="27431"/>
                </a:lnTo>
                <a:lnTo>
                  <a:pt x="4320539" y="32003"/>
                </a:lnTo>
                <a:lnTo>
                  <a:pt x="4319015" y="30479"/>
                </a:lnTo>
                <a:lnTo>
                  <a:pt x="4392822" y="30479"/>
                </a:lnTo>
                <a:lnTo>
                  <a:pt x="4387597" y="27431"/>
                </a:lnTo>
                <a:close/>
              </a:path>
              <a:path extrusionOk="0" h="2013585" w="4505325">
                <a:moveTo>
                  <a:pt x="225551" y="27431"/>
                </a:moveTo>
                <a:lnTo>
                  <a:pt x="205739" y="27431"/>
                </a:lnTo>
                <a:lnTo>
                  <a:pt x="204215" y="28955"/>
                </a:lnTo>
                <a:lnTo>
                  <a:pt x="225551" y="27431"/>
                </a:lnTo>
                <a:close/>
              </a:path>
              <a:path extrusionOk="0" h="2013585" w="4505325">
                <a:moveTo>
                  <a:pt x="4300728" y="27431"/>
                </a:moveTo>
                <a:lnTo>
                  <a:pt x="4279393" y="27431"/>
                </a:lnTo>
                <a:lnTo>
                  <a:pt x="4302252" y="28955"/>
                </a:lnTo>
                <a:lnTo>
                  <a:pt x="4300728"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82" name="Google Shape;182;p10"/>
          <p:cNvSpPr txBox="1"/>
          <p:nvPr/>
        </p:nvSpPr>
        <p:spPr>
          <a:xfrm>
            <a:off x="2069052" y="1515801"/>
            <a:ext cx="1979295" cy="685444"/>
          </a:xfrm>
          <a:prstGeom prst="rect">
            <a:avLst/>
          </a:prstGeom>
          <a:noFill/>
          <a:ln>
            <a:noFill/>
          </a:ln>
        </p:spPr>
        <p:txBody>
          <a:bodyPr anchorCtr="0" anchor="t" bIns="0" lIns="0" spcFirstLastPara="1" rIns="0" wrap="square" tIns="71750">
            <a:spAutoFit/>
          </a:bodyPr>
          <a:lstStyle/>
          <a:p>
            <a:pPr indent="0" lvl="0" marL="12700" marR="0" rtl="0" algn="l">
              <a:lnSpc>
                <a:spcPct val="100000"/>
              </a:lnSpc>
              <a:spcBef>
                <a:spcPts val="0"/>
              </a:spcBef>
              <a:spcAft>
                <a:spcPts val="0"/>
              </a:spcAft>
              <a:buNone/>
            </a:pPr>
            <a:r>
              <a:rPr b="1" lang="ja-JP" sz="1300">
                <a:solidFill>
                  <a:srgbClr val="005BAC"/>
                </a:solidFill>
                <a:latin typeface="Meiryo"/>
                <a:ea typeface="Meiryo"/>
                <a:cs typeface="Meiryo"/>
                <a:sym typeface="Meiryo"/>
              </a:rPr>
              <a:t>WAF </a:t>
            </a:r>
            <a:r>
              <a:rPr lang="ja-JP" sz="1300">
                <a:solidFill>
                  <a:srgbClr val="005BAC"/>
                </a:solidFill>
                <a:latin typeface="Meiryo"/>
                <a:ea typeface="Meiryo"/>
                <a:cs typeface="Meiryo"/>
                <a:sym typeface="Meiryo"/>
              </a:rPr>
              <a:t>(Web Application Firewall)</a:t>
            </a:r>
            <a:endParaRPr sz="1300">
              <a:solidFill>
                <a:schemeClr val="dk1"/>
              </a:solidFill>
              <a:latin typeface="Meiryo"/>
              <a:ea typeface="Meiryo"/>
              <a:cs typeface="Meiryo"/>
              <a:sym typeface="Meiryo"/>
            </a:endParaRPr>
          </a:p>
          <a:p>
            <a:pPr indent="0" lvl="0" marL="45720" marR="0" rtl="0" algn="l">
              <a:lnSpc>
                <a:spcPct val="100000"/>
              </a:lnSpc>
              <a:spcBef>
                <a:spcPts val="415"/>
              </a:spcBef>
              <a:spcAft>
                <a:spcPts val="0"/>
              </a:spcAft>
              <a:buNone/>
            </a:pPr>
            <a:r>
              <a:rPr lang="ja-JP" sz="1050">
                <a:solidFill>
                  <a:srgbClr val="373737"/>
                </a:solidFill>
                <a:latin typeface="Meiryo"/>
                <a:ea typeface="Meiryo"/>
                <a:cs typeface="Meiryo"/>
                <a:sym typeface="Meiryo"/>
              </a:rPr>
              <a:t>不正な攻撃からシステムを保護</a:t>
            </a:r>
            <a:endParaRPr sz="1050">
              <a:solidFill>
                <a:schemeClr val="dk1"/>
              </a:solidFill>
              <a:latin typeface="Meiryo"/>
              <a:ea typeface="Meiryo"/>
              <a:cs typeface="Meiryo"/>
              <a:sym typeface="Meiryo"/>
            </a:endParaRPr>
          </a:p>
        </p:txBody>
      </p:sp>
      <p:sp>
        <p:nvSpPr>
          <p:cNvPr id="183" name="Google Shape;183;p10"/>
          <p:cNvSpPr txBox="1"/>
          <p:nvPr/>
        </p:nvSpPr>
        <p:spPr>
          <a:xfrm>
            <a:off x="2093279" y="2207114"/>
            <a:ext cx="2221865" cy="661670"/>
          </a:xfrm>
          <a:prstGeom prst="rect">
            <a:avLst/>
          </a:prstGeom>
          <a:noFill/>
          <a:ln>
            <a:noFill/>
          </a:ln>
        </p:spPr>
        <p:txBody>
          <a:bodyPr anchorCtr="0" anchor="t" bIns="0" lIns="0" spcFirstLastPara="1" rIns="0" wrap="square" tIns="71750">
            <a:spAutoFit/>
          </a:bodyPr>
          <a:lstStyle/>
          <a:p>
            <a:pPr indent="0" lvl="0" marL="12700" marR="0" rtl="0" algn="l">
              <a:lnSpc>
                <a:spcPct val="100000"/>
              </a:lnSpc>
              <a:spcBef>
                <a:spcPts val="0"/>
              </a:spcBef>
              <a:spcAft>
                <a:spcPts val="0"/>
              </a:spcAft>
              <a:buNone/>
            </a:pPr>
            <a:r>
              <a:rPr lang="ja-JP" sz="1300">
                <a:solidFill>
                  <a:srgbClr val="005BAC"/>
                </a:solidFill>
                <a:latin typeface="Meiryo"/>
                <a:ea typeface="Meiryo"/>
                <a:cs typeface="Meiryo"/>
                <a:sym typeface="Meiryo"/>
              </a:rPr>
              <a:t>セキュリティ診断</a:t>
            </a:r>
            <a:endParaRPr sz="1300">
              <a:solidFill>
                <a:schemeClr val="dk1"/>
              </a:solidFill>
              <a:latin typeface="Meiryo"/>
              <a:ea typeface="Meiryo"/>
              <a:cs typeface="Meiryo"/>
              <a:sym typeface="Meiryo"/>
            </a:endParaRPr>
          </a:p>
          <a:p>
            <a:pPr indent="0" lvl="0" marL="13970" marR="5080" rtl="0" algn="l">
              <a:lnSpc>
                <a:spcPct val="102800"/>
              </a:lnSpc>
              <a:spcBef>
                <a:spcPts val="385"/>
              </a:spcBef>
              <a:spcAft>
                <a:spcPts val="0"/>
              </a:spcAft>
              <a:buNone/>
            </a:pPr>
            <a:r>
              <a:rPr lang="ja-JP" sz="1050">
                <a:solidFill>
                  <a:srgbClr val="373737"/>
                </a:solidFill>
                <a:latin typeface="Meiryo"/>
                <a:ea typeface="Meiryo"/>
                <a:cs typeface="Meiryo"/>
                <a:sym typeface="Meiryo"/>
              </a:rPr>
              <a:t>外部のセキュリティ専門業者による ぜい弱性診断を定期的に実施</a:t>
            </a:r>
            <a:endParaRPr sz="1050">
              <a:solidFill>
                <a:schemeClr val="dk1"/>
              </a:solidFill>
              <a:latin typeface="Meiryo"/>
              <a:ea typeface="Meiryo"/>
              <a:cs typeface="Meiryo"/>
              <a:sym typeface="Meiryo"/>
            </a:endParaRPr>
          </a:p>
        </p:txBody>
      </p:sp>
      <p:sp>
        <p:nvSpPr>
          <p:cNvPr id="184" name="Google Shape;184;p10"/>
          <p:cNvSpPr txBox="1"/>
          <p:nvPr/>
        </p:nvSpPr>
        <p:spPr>
          <a:xfrm>
            <a:off x="2095058" y="3050179"/>
            <a:ext cx="2337241" cy="583750"/>
          </a:xfrm>
          <a:prstGeom prst="rect">
            <a:avLst/>
          </a:prstGeom>
          <a:noFill/>
          <a:ln>
            <a:noFill/>
          </a:ln>
        </p:spPr>
        <p:txBody>
          <a:bodyPr anchorCtr="0" anchor="t" bIns="0" lIns="0" spcFirstLastPara="1" rIns="0" wrap="square" tIns="21575">
            <a:spAutoFit/>
          </a:bodyPr>
          <a:lstStyle/>
          <a:p>
            <a:pPr indent="4445" lvl="0" marL="12700" marR="5080" rtl="0" algn="l">
              <a:lnSpc>
                <a:spcPct val="107500"/>
              </a:lnSpc>
              <a:spcBef>
                <a:spcPts val="0"/>
              </a:spcBef>
              <a:spcAft>
                <a:spcPts val="0"/>
              </a:spcAft>
              <a:buNone/>
            </a:pPr>
            <a:r>
              <a:rPr lang="ja-JP" sz="1300">
                <a:solidFill>
                  <a:srgbClr val="005BAC"/>
                </a:solidFill>
                <a:latin typeface="Meiryo"/>
                <a:ea typeface="Meiryo"/>
                <a:cs typeface="Meiryo"/>
                <a:sym typeface="Meiryo"/>
              </a:rPr>
              <a:t>専用環境(HSM)で署名鍵保管 </a:t>
            </a:r>
            <a:r>
              <a:rPr lang="ja-JP" sz="1050">
                <a:solidFill>
                  <a:srgbClr val="373737"/>
                </a:solidFill>
                <a:latin typeface="Meiryo"/>
                <a:ea typeface="Meiryo"/>
                <a:cs typeface="Meiryo"/>
                <a:sym typeface="Meiryo"/>
              </a:rPr>
              <a:t>すべての署名鍵は、堅牢な環境で 生成・保管し、不正利用を防止</a:t>
            </a:r>
            <a:endParaRPr sz="1050">
              <a:solidFill>
                <a:schemeClr val="dk1"/>
              </a:solidFill>
              <a:latin typeface="Meiryo"/>
              <a:ea typeface="Meiryo"/>
              <a:cs typeface="Meiryo"/>
              <a:sym typeface="Meiryo"/>
            </a:endParaRPr>
          </a:p>
        </p:txBody>
      </p:sp>
      <p:sp>
        <p:nvSpPr>
          <p:cNvPr id="185" name="Google Shape;185;p10"/>
          <p:cNvSpPr txBox="1"/>
          <p:nvPr/>
        </p:nvSpPr>
        <p:spPr>
          <a:xfrm>
            <a:off x="2107417" y="4669241"/>
            <a:ext cx="2082800" cy="631135"/>
          </a:xfrm>
          <a:prstGeom prst="rect">
            <a:avLst/>
          </a:prstGeom>
          <a:noFill/>
          <a:ln>
            <a:noFill/>
          </a:ln>
        </p:spPr>
        <p:txBody>
          <a:bodyPr anchorCtr="0" anchor="t" bIns="0" lIns="0" spcFirstLastPara="1" rIns="0" wrap="square" tIns="60325">
            <a:spAutoFit/>
          </a:bodyPr>
          <a:lstStyle/>
          <a:p>
            <a:pPr indent="0" lvl="0" marL="12700" marR="0" rtl="0" algn="l">
              <a:lnSpc>
                <a:spcPct val="100000"/>
              </a:lnSpc>
              <a:spcBef>
                <a:spcPts val="0"/>
              </a:spcBef>
              <a:spcAft>
                <a:spcPts val="0"/>
              </a:spcAft>
              <a:buNone/>
            </a:pPr>
            <a:r>
              <a:rPr lang="ja-JP" sz="1300">
                <a:solidFill>
                  <a:srgbClr val="005BAC"/>
                </a:solidFill>
                <a:latin typeface="Meiryo"/>
                <a:ea typeface="Meiryo"/>
                <a:cs typeface="Meiryo"/>
                <a:sym typeface="Meiryo"/>
              </a:rPr>
              <a:t>通信の暗号化</a:t>
            </a:r>
            <a:endParaRPr sz="1300">
              <a:solidFill>
                <a:schemeClr val="dk1"/>
              </a:solidFill>
              <a:latin typeface="Meiryo"/>
              <a:ea typeface="Meiryo"/>
              <a:cs typeface="Meiryo"/>
              <a:sym typeface="Meiryo"/>
            </a:endParaRPr>
          </a:p>
          <a:p>
            <a:pPr indent="0" lvl="0" marL="18415" marR="5080" rtl="0" algn="l">
              <a:lnSpc>
                <a:spcPct val="102800"/>
              </a:lnSpc>
              <a:spcBef>
                <a:spcPts val="315"/>
              </a:spcBef>
              <a:spcAft>
                <a:spcPts val="0"/>
              </a:spcAft>
              <a:buNone/>
            </a:pPr>
            <a:r>
              <a:rPr lang="ja-JP" sz="1050">
                <a:solidFill>
                  <a:srgbClr val="373737"/>
                </a:solidFill>
                <a:latin typeface="Meiryo"/>
                <a:ea typeface="Meiryo"/>
                <a:cs typeface="Meiryo"/>
                <a:sym typeface="Meiryo"/>
              </a:rPr>
              <a:t>SSLにより通信を暗号化し 盗み見や改ざんを防止</a:t>
            </a:r>
            <a:endParaRPr sz="1050">
              <a:solidFill>
                <a:schemeClr val="dk1"/>
              </a:solidFill>
              <a:latin typeface="Meiryo"/>
              <a:ea typeface="Meiryo"/>
              <a:cs typeface="Meiryo"/>
              <a:sym typeface="Meiryo"/>
            </a:endParaRPr>
          </a:p>
        </p:txBody>
      </p:sp>
      <p:sp>
        <p:nvSpPr>
          <p:cNvPr id="186" name="Google Shape;186;p10"/>
          <p:cNvSpPr txBox="1"/>
          <p:nvPr/>
        </p:nvSpPr>
        <p:spPr>
          <a:xfrm>
            <a:off x="2102561" y="5509119"/>
            <a:ext cx="2494280" cy="788670"/>
          </a:xfrm>
          <a:prstGeom prst="rect">
            <a:avLst/>
          </a:prstGeom>
          <a:noFill/>
          <a:ln>
            <a:noFill/>
          </a:ln>
        </p:spPr>
        <p:txBody>
          <a:bodyPr anchorCtr="0" anchor="t" bIns="0" lIns="0" spcFirstLastPara="1" rIns="0" wrap="square" tIns="51425">
            <a:spAutoFit/>
          </a:bodyPr>
          <a:lstStyle/>
          <a:p>
            <a:pPr indent="0" lvl="0" marL="32384" marR="0" rtl="0" algn="l">
              <a:lnSpc>
                <a:spcPct val="100000"/>
              </a:lnSpc>
              <a:spcBef>
                <a:spcPts val="0"/>
              </a:spcBef>
              <a:spcAft>
                <a:spcPts val="0"/>
              </a:spcAft>
              <a:buNone/>
            </a:pPr>
            <a:r>
              <a:rPr lang="ja-JP" sz="1300">
                <a:solidFill>
                  <a:srgbClr val="005BAC"/>
                </a:solidFill>
                <a:latin typeface="Meiryo"/>
                <a:ea typeface="Meiryo"/>
                <a:cs typeface="Meiryo"/>
                <a:sym typeface="Meiryo"/>
              </a:rPr>
              <a:t>データバックアップ</a:t>
            </a:r>
            <a:endParaRPr sz="1300">
              <a:solidFill>
                <a:schemeClr val="dk1"/>
              </a:solidFill>
              <a:latin typeface="Meiryo"/>
              <a:ea typeface="Meiryo"/>
              <a:cs typeface="Meiryo"/>
              <a:sym typeface="Meiryo"/>
            </a:endParaRPr>
          </a:p>
          <a:p>
            <a:pPr indent="0" lvl="0" marL="12700" marR="5080" rtl="0" algn="l">
              <a:lnSpc>
                <a:spcPct val="102800"/>
              </a:lnSpc>
              <a:spcBef>
                <a:spcPts val="250"/>
              </a:spcBef>
              <a:spcAft>
                <a:spcPts val="0"/>
              </a:spcAft>
              <a:buNone/>
            </a:pPr>
            <a:r>
              <a:rPr lang="ja-JP" sz="1050">
                <a:solidFill>
                  <a:srgbClr val="373737"/>
                </a:solidFill>
                <a:latin typeface="Meiryo"/>
                <a:ea typeface="Meiryo"/>
                <a:cs typeface="Meiryo"/>
                <a:sym typeface="Meiryo"/>
              </a:rPr>
              <a:t>すべての契約データを毎日バックアップ 日次でバックアップしているほか</a:t>
            </a:r>
            <a:endParaRPr sz="1050">
              <a:solidFill>
                <a:schemeClr val="dk1"/>
              </a:solidFill>
              <a:latin typeface="Meiryo"/>
              <a:ea typeface="Meiryo"/>
              <a:cs typeface="Meiryo"/>
              <a:sym typeface="Meiryo"/>
            </a:endParaRPr>
          </a:p>
          <a:p>
            <a:pPr indent="0" lvl="0" marL="12700" marR="0" rtl="0" algn="l">
              <a:lnSpc>
                <a:spcPct val="100000"/>
              </a:lnSpc>
              <a:spcBef>
                <a:spcPts val="35"/>
              </a:spcBef>
              <a:spcAft>
                <a:spcPts val="0"/>
              </a:spcAft>
              <a:buNone/>
            </a:pPr>
            <a:r>
              <a:rPr lang="ja-JP" sz="1050">
                <a:solidFill>
                  <a:srgbClr val="373737"/>
                </a:solidFill>
                <a:latin typeface="Meiryo"/>
                <a:ea typeface="Meiryo"/>
                <a:cs typeface="Meiryo"/>
                <a:sym typeface="Meiryo"/>
              </a:rPr>
              <a:t>月次・年次でもバックアップを実施</a:t>
            </a:r>
            <a:endParaRPr sz="1050">
              <a:solidFill>
                <a:schemeClr val="dk1"/>
              </a:solidFill>
              <a:latin typeface="Meiryo"/>
              <a:ea typeface="Meiryo"/>
              <a:cs typeface="Meiryo"/>
              <a:sym typeface="Meiryo"/>
            </a:endParaRPr>
          </a:p>
        </p:txBody>
      </p:sp>
      <p:sp>
        <p:nvSpPr>
          <p:cNvPr id="187" name="Google Shape;187;p10"/>
          <p:cNvSpPr txBox="1"/>
          <p:nvPr/>
        </p:nvSpPr>
        <p:spPr>
          <a:xfrm>
            <a:off x="6633704" y="3542629"/>
            <a:ext cx="2226310" cy="664477"/>
          </a:xfrm>
          <a:prstGeom prst="rect">
            <a:avLst/>
          </a:prstGeom>
          <a:noFill/>
          <a:ln>
            <a:noFill/>
          </a:ln>
        </p:spPr>
        <p:txBody>
          <a:bodyPr anchorCtr="0" anchor="t" bIns="0" lIns="0" spcFirstLastPara="1" rIns="0" wrap="square" tIns="80625">
            <a:spAutoFit/>
          </a:bodyPr>
          <a:lstStyle/>
          <a:p>
            <a:pPr indent="0" lvl="0" marL="12700" marR="0" rtl="0" algn="l">
              <a:lnSpc>
                <a:spcPct val="100000"/>
              </a:lnSpc>
              <a:spcBef>
                <a:spcPts val="0"/>
              </a:spcBef>
              <a:spcAft>
                <a:spcPts val="0"/>
              </a:spcAft>
              <a:buNone/>
            </a:pPr>
            <a:r>
              <a:rPr lang="ja-JP" sz="1300">
                <a:solidFill>
                  <a:srgbClr val="005BAC"/>
                </a:solidFill>
                <a:latin typeface="Meiryo"/>
                <a:ea typeface="Meiryo"/>
                <a:cs typeface="Meiryo"/>
                <a:sym typeface="Meiryo"/>
              </a:rPr>
              <a:t>操作ログ管理機能</a:t>
            </a:r>
            <a:endParaRPr sz="1300">
              <a:solidFill>
                <a:schemeClr val="dk1"/>
              </a:solidFill>
              <a:latin typeface="Meiryo"/>
              <a:ea typeface="Meiryo"/>
              <a:cs typeface="Meiryo"/>
              <a:sym typeface="Meiryo"/>
            </a:endParaRPr>
          </a:p>
          <a:p>
            <a:pPr indent="0" lvl="0" marL="18415" marR="5080" rtl="0" algn="l">
              <a:lnSpc>
                <a:spcPct val="102800"/>
              </a:lnSpc>
              <a:spcBef>
                <a:spcPts val="445"/>
              </a:spcBef>
              <a:spcAft>
                <a:spcPts val="0"/>
              </a:spcAft>
              <a:buNone/>
            </a:pPr>
            <a:r>
              <a:rPr lang="ja-JP" sz="1050">
                <a:solidFill>
                  <a:srgbClr val="373737"/>
                </a:solidFill>
                <a:latin typeface="Meiryo"/>
                <a:ea typeface="Meiryo"/>
                <a:cs typeface="Meiryo"/>
                <a:sym typeface="Meiryo"/>
              </a:rPr>
              <a:t>契約文書の閲覧やダウンロードなど 各種操作を保存しており追跡が可能</a:t>
            </a:r>
            <a:endParaRPr sz="1050">
              <a:solidFill>
                <a:schemeClr val="dk1"/>
              </a:solidFill>
              <a:latin typeface="Meiryo"/>
              <a:ea typeface="Meiryo"/>
              <a:cs typeface="Meiryo"/>
              <a:sym typeface="Meiryo"/>
            </a:endParaRPr>
          </a:p>
        </p:txBody>
      </p:sp>
      <p:sp>
        <p:nvSpPr>
          <p:cNvPr id="188" name="Google Shape;188;p10"/>
          <p:cNvSpPr txBox="1"/>
          <p:nvPr/>
        </p:nvSpPr>
        <p:spPr>
          <a:xfrm>
            <a:off x="6639551" y="4288558"/>
            <a:ext cx="2905760" cy="832920"/>
          </a:xfrm>
          <a:prstGeom prst="rect">
            <a:avLst/>
          </a:prstGeom>
          <a:noFill/>
          <a:ln>
            <a:noFill/>
          </a:ln>
        </p:spPr>
        <p:txBody>
          <a:bodyPr anchorCtr="0" anchor="t" bIns="0" lIns="0" spcFirstLastPara="1" rIns="0" wrap="square" tIns="69200">
            <a:spAutoFit/>
          </a:bodyPr>
          <a:lstStyle/>
          <a:p>
            <a:pPr indent="0" lvl="0" marL="22225" marR="0" rtl="0" algn="l">
              <a:lnSpc>
                <a:spcPct val="100000"/>
              </a:lnSpc>
              <a:spcBef>
                <a:spcPts val="0"/>
              </a:spcBef>
              <a:spcAft>
                <a:spcPts val="0"/>
              </a:spcAft>
              <a:buNone/>
            </a:pPr>
            <a:r>
              <a:rPr lang="ja-JP" sz="1300">
                <a:solidFill>
                  <a:srgbClr val="005BAC"/>
                </a:solidFill>
                <a:latin typeface="Meiryo"/>
                <a:ea typeface="Meiryo"/>
                <a:cs typeface="Meiryo"/>
                <a:sym typeface="Meiryo"/>
              </a:rPr>
              <a:t>多要素認証・</a:t>
            </a:r>
            <a:r>
              <a:rPr b="1" lang="ja-JP" sz="1300">
                <a:solidFill>
                  <a:srgbClr val="005BAC"/>
                </a:solidFill>
                <a:latin typeface="Meiryo"/>
                <a:ea typeface="Meiryo"/>
                <a:cs typeface="Meiryo"/>
                <a:sym typeface="Meiryo"/>
              </a:rPr>
              <a:t>IP</a:t>
            </a:r>
            <a:r>
              <a:rPr lang="ja-JP" sz="1300">
                <a:solidFill>
                  <a:srgbClr val="005BAC"/>
                </a:solidFill>
                <a:latin typeface="Meiryo"/>
                <a:ea typeface="Meiryo"/>
                <a:cs typeface="Meiryo"/>
                <a:sym typeface="Meiryo"/>
              </a:rPr>
              <a:t>制限・</a:t>
            </a:r>
            <a:r>
              <a:rPr b="1" lang="ja-JP" sz="1300">
                <a:solidFill>
                  <a:srgbClr val="005BAC"/>
                </a:solidFill>
                <a:latin typeface="Meiryo"/>
                <a:ea typeface="Meiryo"/>
                <a:cs typeface="Meiryo"/>
                <a:sym typeface="Meiryo"/>
              </a:rPr>
              <a:t>SSO</a:t>
            </a:r>
            <a:endParaRPr sz="1300">
              <a:solidFill>
                <a:schemeClr val="dk1"/>
              </a:solidFill>
              <a:latin typeface="Meiryo"/>
              <a:ea typeface="Meiryo"/>
              <a:cs typeface="Meiryo"/>
              <a:sym typeface="Meiryo"/>
            </a:endParaRPr>
          </a:p>
          <a:p>
            <a:pPr indent="0" lvl="0" marL="12700" marR="5080" rtl="0" algn="l">
              <a:lnSpc>
                <a:spcPct val="119047"/>
              </a:lnSpc>
              <a:spcBef>
                <a:spcPts val="455"/>
              </a:spcBef>
              <a:spcAft>
                <a:spcPts val="0"/>
              </a:spcAft>
              <a:buNone/>
            </a:pPr>
            <a:r>
              <a:rPr lang="ja-JP" sz="1050">
                <a:solidFill>
                  <a:srgbClr val="373737"/>
                </a:solidFill>
                <a:latin typeface="Meiryo"/>
                <a:ea typeface="Meiryo"/>
                <a:cs typeface="Meiryo"/>
                <a:sym typeface="Meiryo"/>
              </a:rPr>
              <a:t>ワンタイムパスワードなど、高度な認証方法に より社外からの業務外のアクセスや</a:t>
            </a:r>
            <a:endParaRPr sz="1050">
              <a:solidFill>
                <a:schemeClr val="dk1"/>
              </a:solidFill>
              <a:latin typeface="Meiryo"/>
              <a:ea typeface="Meiryo"/>
              <a:cs typeface="Meiryo"/>
              <a:sym typeface="Meiryo"/>
            </a:endParaRPr>
          </a:p>
          <a:p>
            <a:pPr indent="0" lvl="0" marL="12700" marR="0" rtl="0" algn="l">
              <a:lnSpc>
                <a:spcPct val="119523"/>
              </a:lnSpc>
              <a:spcBef>
                <a:spcPts val="0"/>
              </a:spcBef>
              <a:spcAft>
                <a:spcPts val="0"/>
              </a:spcAft>
              <a:buNone/>
            </a:pPr>
            <a:r>
              <a:rPr lang="ja-JP" sz="1050">
                <a:solidFill>
                  <a:srgbClr val="373737"/>
                </a:solidFill>
                <a:latin typeface="Meiryo"/>
                <a:ea typeface="Meiryo"/>
                <a:cs typeface="Meiryo"/>
                <a:sym typeface="Meiryo"/>
              </a:rPr>
              <a:t>情報漏洩対策も万全</a:t>
            </a:r>
            <a:endParaRPr sz="1050">
              <a:solidFill>
                <a:schemeClr val="dk1"/>
              </a:solidFill>
              <a:latin typeface="Meiryo"/>
              <a:ea typeface="Meiryo"/>
              <a:cs typeface="Meiryo"/>
              <a:sym typeface="Meiryo"/>
            </a:endParaRPr>
          </a:p>
        </p:txBody>
      </p:sp>
      <p:grpSp>
        <p:nvGrpSpPr>
          <p:cNvPr id="189" name="Google Shape;189;p10"/>
          <p:cNvGrpSpPr/>
          <p:nvPr/>
        </p:nvGrpSpPr>
        <p:grpSpPr>
          <a:xfrm>
            <a:off x="5847588" y="3636264"/>
            <a:ext cx="615696" cy="1293876"/>
            <a:chOff x="5847588" y="3636264"/>
            <a:chExt cx="615696" cy="1293876"/>
          </a:xfrm>
        </p:grpSpPr>
        <p:pic>
          <p:nvPicPr>
            <p:cNvPr id="190" name="Google Shape;190;p10"/>
            <p:cNvPicPr preferRelativeResize="0"/>
            <p:nvPr/>
          </p:nvPicPr>
          <p:blipFill rotWithShape="1">
            <a:blip r:embed="rId3">
              <a:alphaModFix/>
            </a:blip>
            <a:srcRect b="0" l="0" r="0" t="0"/>
            <a:stretch/>
          </p:blipFill>
          <p:spPr>
            <a:xfrm>
              <a:off x="5942076" y="4463796"/>
              <a:ext cx="446531" cy="466344"/>
            </a:xfrm>
            <a:prstGeom prst="rect">
              <a:avLst/>
            </a:prstGeom>
            <a:noFill/>
            <a:ln>
              <a:noFill/>
            </a:ln>
          </p:spPr>
        </p:pic>
        <p:pic>
          <p:nvPicPr>
            <p:cNvPr id="191" name="Google Shape;191;p10"/>
            <p:cNvPicPr preferRelativeResize="0"/>
            <p:nvPr/>
          </p:nvPicPr>
          <p:blipFill rotWithShape="1">
            <a:blip r:embed="rId4">
              <a:alphaModFix/>
            </a:blip>
            <a:srcRect b="0" l="0" r="0" t="0"/>
            <a:stretch/>
          </p:blipFill>
          <p:spPr>
            <a:xfrm>
              <a:off x="5847588" y="3636264"/>
              <a:ext cx="615696" cy="574548"/>
            </a:xfrm>
            <a:prstGeom prst="rect">
              <a:avLst/>
            </a:prstGeom>
            <a:noFill/>
            <a:ln>
              <a:noFill/>
            </a:ln>
          </p:spPr>
        </p:pic>
      </p:grpSp>
      <p:sp>
        <p:nvSpPr>
          <p:cNvPr id="192" name="Google Shape;192;p10"/>
          <p:cNvSpPr txBox="1"/>
          <p:nvPr/>
        </p:nvSpPr>
        <p:spPr>
          <a:xfrm>
            <a:off x="6671639" y="5822617"/>
            <a:ext cx="2364740" cy="624840"/>
          </a:xfrm>
          <a:prstGeom prst="rect">
            <a:avLst/>
          </a:prstGeom>
          <a:noFill/>
          <a:ln>
            <a:noFill/>
          </a:ln>
        </p:spPr>
        <p:txBody>
          <a:bodyPr anchorCtr="0" anchor="t" bIns="0" lIns="0" spcFirstLastPara="1" rIns="0" wrap="square" tIns="51425">
            <a:spAutoFit/>
          </a:bodyPr>
          <a:lstStyle/>
          <a:p>
            <a:pPr indent="0" lvl="0" marL="12700" marR="0" rtl="0" algn="l">
              <a:lnSpc>
                <a:spcPct val="100000"/>
              </a:lnSpc>
              <a:spcBef>
                <a:spcPts val="0"/>
              </a:spcBef>
              <a:spcAft>
                <a:spcPts val="0"/>
              </a:spcAft>
              <a:buNone/>
            </a:pPr>
            <a:r>
              <a:rPr lang="ja-JP" sz="1300">
                <a:solidFill>
                  <a:srgbClr val="005BAC"/>
                </a:solidFill>
                <a:latin typeface="Meiryo"/>
                <a:ea typeface="Meiryo"/>
                <a:cs typeface="Meiryo"/>
                <a:sym typeface="Meiryo"/>
              </a:rPr>
              <a:t>連絡窓口</a:t>
            </a:r>
            <a:endParaRPr sz="1300">
              <a:solidFill>
                <a:schemeClr val="dk1"/>
              </a:solidFill>
              <a:latin typeface="Meiryo"/>
              <a:ea typeface="Meiryo"/>
              <a:cs typeface="Meiryo"/>
              <a:sym typeface="Meiryo"/>
            </a:endParaRPr>
          </a:p>
          <a:p>
            <a:pPr indent="0" lvl="0" marL="19685" marR="0" rtl="0" algn="l">
              <a:lnSpc>
                <a:spcPct val="100000"/>
              </a:lnSpc>
              <a:spcBef>
                <a:spcPts val="290"/>
              </a:spcBef>
              <a:spcAft>
                <a:spcPts val="0"/>
              </a:spcAft>
              <a:buNone/>
            </a:pPr>
            <a:r>
              <a:rPr lang="ja-JP" sz="1050">
                <a:solidFill>
                  <a:srgbClr val="373737"/>
                </a:solidFill>
                <a:latin typeface="Meiryo"/>
                <a:ea typeface="Meiryo"/>
                <a:cs typeface="Meiryo"/>
                <a:sym typeface="Meiryo"/>
              </a:rPr>
              <a:t>電話・メール・ウェブフォーム</a:t>
            </a:r>
            <a:endParaRPr sz="1050">
              <a:solidFill>
                <a:schemeClr val="dk1"/>
              </a:solidFill>
              <a:latin typeface="Meiryo"/>
              <a:ea typeface="Meiryo"/>
              <a:cs typeface="Meiryo"/>
              <a:sym typeface="Meiryo"/>
            </a:endParaRPr>
          </a:p>
          <a:p>
            <a:pPr indent="0" lvl="0" marL="19685" marR="0" rtl="0" algn="l">
              <a:lnSpc>
                <a:spcPct val="100000"/>
              </a:lnSpc>
              <a:spcBef>
                <a:spcPts val="35"/>
              </a:spcBef>
              <a:spcAft>
                <a:spcPts val="0"/>
              </a:spcAft>
              <a:buNone/>
            </a:pPr>
            <a:r>
              <a:rPr lang="ja-JP" sz="1050">
                <a:solidFill>
                  <a:srgbClr val="373737"/>
                </a:solidFill>
                <a:latin typeface="Meiryo"/>
                <a:ea typeface="Meiryo"/>
                <a:cs typeface="Meiryo"/>
                <a:sym typeface="Meiryo"/>
              </a:rPr>
              <a:t>ウェブ会議システム・ウェブチャット</a:t>
            </a:r>
            <a:endParaRPr sz="1050">
              <a:solidFill>
                <a:schemeClr val="dk1"/>
              </a:solidFill>
              <a:latin typeface="Meiryo"/>
              <a:ea typeface="Meiryo"/>
              <a:cs typeface="Meiryo"/>
              <a:sym typeface="Meiryo"/>
            </a:endParaRPr>
          </a:p>
        </p:txBody>
      </p:sp>
      <p:sp>
        <p:nvSpPr>
          <p:cNvPr id="193" name="Google Shape;193;p10"/>
          <p:cNvSpPr/>
          <p:nvPr/>
        </p:nvSpPr>
        <p:spPr>
          <a:xfrm>
            <a:off x="871727" y="1082039"/>
            <a:ext cx="4232275" cy="5634355"/>
          </a:xfrm>
          <a:custGeom>
            <a:rect b="b" l="l" r="r" t="t"/>
            <a:pathLst>
              <a:path extrusionOk="0" h="5634355" w="4232275">
                <a:moveTo>
                  <a:pt x="4005072" y="1524"/>
                </a:moveTo>
                <a:lnTo>
                  <a:pt x="227075" y="1524"/>
                </a:lnTo>
                <a:lnTo>
                  <a:pt x="213359" y="3048"/>
                </a:lnTo>
                <a:lnTo>
                  <a:pt x="153924" y="21336"/>
                </a:lnTo>
                <a:lnTo>
                  <a:pt x="111252" y="44196"/>
                </a:lnTo>
                <a:lnTo>
                  <a:pt x="73152" y="74675"/>
                </a:lnTo>
                <a:lnTo>
                  <a:pt x="42671" y="112775"/>
                </a:lnTo>
                <a:lnTo>
                  <a:pt x="19812" y="155448"/>
                </a:lnTo>
                <a:lnTo>
                  <a:pt x="4571" y="202692"/>
                </a:lnTo>
                <a:lnTo>
                  <a:pt x="0" y="240792"/>
                </a:lnTo>
                <a:lnTo>
                  <a:pt x="0" y="5394960"/>
                </a:lnTo>
                <a:lnTo>
                  <a:pt x="3047" y="5419344"/>
                </a:lnTo>
                <a:lnTo>
                  <a:pt x="4571" y="5433060"/>
                </a:lnTo>
                <a:lnTo>
                  <a:pt x="19812" y="5480304"/>
                </a:lnTo>
                <a:lnTo>
                  <a:pt x="42671" y="5522976"/>
                </a:lnTo>
                <a:lnTo>
                  <a:pt x="73152" y="5559552"/>
                </a:lnTo>
                <a:lnTo>
                  <a:pt x="111252" y="5591556"/>
                </a:lnTo>
                <a:lnTo>
                  <a:pt x="153924" y="5614416"/>
                </a:lnTo>
                <a:lnTo>
                  <a:pt x="213359" y="5631180"/>
                </a:lnTo>
                <a:lnTo>
                  <a:pt x="227075" y="5632704"/>
                </a:lnTo>
                <a:lnTo>
                  <a:pt x="239268" y="5634228"/>
                </a:lnTo>
                <a:lnTo>
                  <a:pt x="3991356" y="5634228"/>
                </a:lnTo>
                <a:lnTo>
                  <a:pt x="4005072" y="5632704"/>
                </a:lnTo>
                <a:lnTo>
                  <a:pt x="4017264" y="5631180"/>
                </a:lnTo>
                <a:lnTo>
                  <a:pt x="4053840" y="5622036"/>
                </a:lnTo>
                <a:lnTo>
                  <a:pt x="4076700" y="5614416"/>
                </a:lnTo>
                <a:lnTo>
                  <a:pt x="4093028" y="5606796"/>
                </a:lnTo>
                <a:lnTo>
                  <a:pt x="240791" y="5606796"/>
                </a:lnTo>
                <a:lnTo>
                  <a:pt x="228600" y="5605272"/>
                </a:lnTo>
                <a:lnTo>
                  <a:pt x="230124" y="5605272"/>
                </a:lnTo>
                <a:lnTo>
                  <a:pt x="217931" y="5603748"/>
                </a:lnTo>
                <a:lnTo>
                  <a:pt x="207263" y="5602224"/>
                </a:lnTo>
                <a:lnTo>
                  <a:pt x="184403" y="5596128"/>
                </a:lnTo>
                <a:lnTo>
                  <a:pt x="185928" y="5596128"/>
                </a:lnTo>
                <a:lnTo>
                  <a:pt x="164591" y="5588508"/>
                </a:lnTo>
                <a:lnTo>
                  <a:pt x="144780" y="5579364"/>
                </a:lnTo>
                <a:lnTo>
                  <a:pt x="146303" y="5579364"/>
                </a:lnTo>
                <a:lnTo>
                  <a:pt x="128968" y="5568696"/>
                </a:lnTo>
                <a:lnTo>
                  <a:pt x="126491" y="5568696"/>
                </a:lnTo>
                <a:lnTo>
                  <a:pt x="108203" y="5554980"/>
                </a:lnTo>
                <a:lnTo>
                  <a:pt x="109728" y="5554980"/>
                </a:lnTo>
                <a:lnTo>
                  <a:pt x="94640" y="5541264"/>
                </a:lnTo>
                <a:lnTo>
                  <a:pt x="92963" y="5541264"/>
                </a:lnTo>
                <a:lnTo>
                  <a:pt x="77724" y="5524500"/>
                </a:lnTo>
                <a:lnTo>
                  <a:pt x="79247" y="5524500"/>
                </a:lnTo>
                <a:lnTo>
                  <a:pt x="66674" y="5507736"/>
                </a:lnTo>
                <a:lnTo>
                  <a:pt x="65531" y="5507736"/>
                </a:lnTo>
                <a:lnTo>
                  <a:pt x="53340" y="5487924"/>
                </a:lnTo>
                <a:lnTo>
                  <a:pt x="54101" y="5487924"/>
                </a:lnTo>
                <a:lnTo>
                  <a:pt x="44957" y="5469636"/>
                </a:lnTo>
                <a:lnTo>
                  <a:pt x="44196" y="5469636"/>
                </a:lnTo>
                <a:lnTo>
                  <a:pt x="36575" y="5448300"/>
                </a:lnTo>
                <a:lnTo>
                  <a:pt x="38100" y="5448300"/>
                </a:lnTo>
                <a:lnTo>
                  <a:pt x="32410" y="5426964"/>
                </a:lnTo>
                <a:lnTo>
                  <a:pt x="32003" y="5426964"/>
                </a:lnTo>
                <a:lnTo>
                  <a:pt x="29337" y="5416296"/>
                </a:lnTo>
                <a:lnTo>
                  <a:pt x="28956" y="5416296"/>
                </a:lnTo>
                <a:lnTo>
                  <a:pt x="27431" y="5404104"/>
                </a:lnTo>
                <a:lnTo>
                  <a:pt x="28956" y="5404104"/>
                </a:lnTo>
                <a:lnTo>
                  <a:pt x="27622" y="5393436"/>
                </a:lnTo>
                <a:lnTo>
                  <a:pt x="27431" y="5393436"/>
                </a:lnTo>
                <a:lnTo>
                  <a:pt x="27431" y="242315"/>
                </a:lnTo>
                <a:lnTo>
                  <a:pt x="28956" y="230124"/>
                </a:lnTo>
                <a:lnTo>
                  <a:pt x="27431" y="230124"/>
                </a:lnTo>
                <a:lnTo>
                  <a:pt x="28956" y="219456"/>
                </a:lnTo>
                <a:lnTo>
                  <a:pt x="32003" y="207263"/>
                </a:lnTo>
                <a:lnTo>
                  <a:pt x="32410" y="207263"/>
                </a:lnTo>
                <a:lnTo>
                  <a:pt x="37693" y="187451"/>
                </a:lnTo>
                <a:lnTo>
                  <a:pt x="36575" y="187451"/>
                </a:lnTo>
                <a:lnTo>
                  <a:pt x="44196" y="164592"/>
                </a:lnTo>
                <a:lnTo>
                  <a:pt x="45016" y="164592"/>
                </a:lnTo>
                <a:lnTo>
                  <a:pt x="54863" y="146304"/>
                </a:lnTo>
                <a:lnTo>
                  <a:pt x="53340" y="146304"/>
                </a:lnTo>
                <a:lnTo>
                  <a:pt x="65531" y="126492"/>
                </a:lnTo>
                <a:lnTo>
                  <a:pt x="66674" y="126492"/>
                </a:lnTo>
                <a:lnTo>
                  <a:pt x="78104" y="111251"/>
                </a:lnTo>
                <a:lnTo>
                  <a:pt x="77724" y="111251"/>
                </a:lnTo>
                <a:lnTo>
                  <a:pt x="92963" y="92963"/>
                </a:lnTo>
                <a:lnTo>
                  <a:pt x="94640" y="92963"/>
                </a:lnTo>
                <a:lnTo>
                  <a:pt x="109728" y="79248"/>
                </a:lnTo>
                <a:lnTo>
                  <a:pt x="110236" y="79248"/>
                </a:lnTo>
                <a:lnTo>
                  <a:pt x="126491" y="67056"/>
                </a:lnTo>
                <a:lnTo>
                  <a:pt x="146303" y="54863"/>
                </a:lnTo>
                <a:lnTo>
                  <a:pt x="147610" y="54863"/>
                </a:lnTo>
                <a:lnTo>
                  <a:pt x="164591" y="45720"/>
                </a:lnTo>
                <a:lnTo>
                  <a:pt x="185928" y="38100"/>
                </a:lnTo>
                <a:lnTo>
                  <a:pt x="184403" y="38100"/>
                </a:lnTo>
                <a:lnTo>
                  <a:pt x="207263" y="32004"/>
                </a:lnTo>
                <a:lnTo>
                  <a:pt x="212597" y="32004"/>
                </a:lnTo>
                <a:lnTo>
                  <a:pt x="217931" y="30480"/>
                </a:lnTo>
                <a:lnTo>
                  <a:pt x="230124" y="28956"/>
                </a:lnTo>
                <a:lnTo>
                  <a:pt x="240791" y="28956"/>
                </a:lnTo>
                <a:lnTo>
                  <a:pt x="252984" y="27432"/>
                </a:lnTo>
                <a:lnTo>
                  <a:pt x="4089762" y="27432"/>
                </a:lnTo>
                <a:lnTo>
                  <a:pt x="4076700" y="21336"/>
                </a:lnTo>
                <a:lnTo>
                  <a:pt x="4053840" y="12192"/>
                </a:lnTo>
                <a:lnTo>
                  <a:pt x="4017264" y="3048"/>
                </a:lnTo>
                <a:lnTo>
                  <a:pt x="4005072" y="1524"/>
                </a:lnTo>
                <a:close/>
              </a:path>
              <a:path extrusionOk="0" h="5634355" w="4232275">
                <a:moveTo>
                  <a:pt x="4105656" y="5567172"/>
                </a:moveTo>
                <a:lnTo>
                  <a:pt x="4085844" y="5579364"/>
                </a:lnTo>
                <a:lnTo>
                  <a:pt x="4087368" y="5579364"/>
                </a:lnTo>
                <a:lnTo>
                  <a:pt x="4066032" y="5588508"/>
                </a:lnTo>
                <a:lnTo>
                  <a:pt x="4067556" y="5588508"/>
                </a:lnTo>
                <a:lnTo>
                  <a:pt x="4044696" y="5596128"/>
                </a:lnTo>
                <a:lnTo>
                  <a:pt x="4046220" y="5596128"/>
                </a:lnTo>
                <a:lnTo>
                  <a:pt x="4023360" y="5602224"/>
                </a:lnTo>
                <a:lnTo>
                  <a:pt x="4024884" y="5602224"/>
                </a:lnTo>
                <a:lnTo>
                  <a:pt x="4012692" y="5603748"/>
                </a:lnTo>
                <a:lnTo>
                  <a:pt x="4014216" y="5603748"/>
                </a:lnTo>
                <a:lnTo>
                  <a:pt x="3989832" y="5606796"/>
                </a:lnTo>
                <a:lnTo>
                  <a:pt x="4093028" y="5606796"/>
                </a:lnTo>
                <a:lnTo>
                  <a:pt x="4099560" y="5603748"/>
                </a:lnTo>
                <a:lnTo>
                  <a:pt x="4120896" y="5591556"/>
                </a:lnTo>
                <a:lnTo>
                  <a:pt x="4139184" y="5576316"/>
                </a:lnTo>
                <a:lnTo>
                  <a:pt x="4147496" y="5568696"/>
                </a:lnTo>
                <a:lnTo>
                  <a:pt x="4104132" y="5568696"/>
                </a:lnTo>
                <a:lnTo>
                  <a:pt x="4105656" y="5567172"/>
                </a:lnTo>
                <a:close/>
              </a:path>
              <a:path extrusionOk="0" h="5634355" w="4232275">
                <a:moveTo>
                  <a:pt x="126491" y="5567172"/>
                </a:moveTo>
                <a:lnTo>
                  <a:pt x="126491" y="5568696"/>
                </a:lnTo>
                <a:lnTo>
                  <a:pt x="128968" y="5568696"/>
                </a:lnTo>
                <a:lnTo>
                  <a:pt x="126491" y="5567172"/>
                </a:lnTo>
                <a:close/>
              </a:path>
              <a:path extrusionOk="0" h="5634355" w="4232275">
                <a:moveTo>
                  <a:pt x="4138385" y="5540465"/>
                </a:moveTo>
                <a:lnTo>
                  <a:pt x="4122420" y="5554980"/>
                </a:lnTo>
                <a:lnTo>
                  <a:pt x="4104132" y="5568696"/>
                </a:lnTo>
                <a:lnTo>
                  <a:pt x="4147496" y="5568696"/>
                </a:lnTo>
                <a:lnTo>
                  <a:pt x="4157472" y="5559552"/>
                </a:lnTo>
                <a:lnTo>
                  <a:pt x="4174236" y="5541264"/>
                </a:lnTo>
                <a:lnTo>
                  <a:pt x="4137660" y="5541264"/>
                </a:lnTo>
                <a:lnTo>
                  <a:pt x="4138385" y="5540465"/>
                </a:lnTo>
                <a:close/>
              </a:path>
              <a:path extrusionOk="0" h="5634355" w="4232275">
                <a:moveTo>
                  <a:pt x="92963" y="5539740"/>
                </a:moveTo>
                <a:lnTo>
                  <a:pt x="92963" y="5541264"/>
                </a:lnTo>
                <a:lnTo>
                  <a:pt x="94640" y="5541264"/>
                </a:lnTo>
                <a:lnTo>
                  <a:pt x="92963" y="5539740"/>
                </a:lnTo>
                <a:close/>
              </a:path>
              <a:path extrusionOk="0" h="5634355" w="4232275">
                <a:moveTo>
                  <a:pt x="4139184" y="5539740"/>
                </a:moveTo>
                <a:lnTo>
                  <a:pt x="4138385" y="5540465"/>
                </a:lnTo>
                <a:lnTo>
                  <a:pt x="4137660" y="5541264"/>
                </a:lnTo>
                <a:lnTo>
                  <a:pt x="4139184" y="5539740"/>
                </a:lnTo>
                <a:close/>
              </a:path>
              <a:path extrusionOk="0" h="5634355" w="4232275">
                <a:moveTo>
                  <a:pt x="4175379" y="5539740"/>
                </a:moveTo>
                <a:lnTo>
                  <a:pt x="4139184" y="5539740"/>
                </a:lnTo>
                <a:lnTo>
                  <a:pt x="4137660" y="5541264"/>
                </a:lnTo>
                <a:lnTo>
                  <a:pt x="4174236" y="5541264"/>
                </a:lnTo>
                <a:lnTo>
                  <a:pt x="4175379" y="5539740"/>
                </a:lnTo>
                <a:close/>
              </a:path>
              <a:path extrusionOk="0" h="5634355" w="4232275">
                <a:moveTo>
                  <a:pt x="4198728" y="5506212"/>
                </a:moveTo>
                <a:lnTo>
                  <a:pt x="4166616" y="5506212"/>
                </a:lnTo>
                <a:lnTo>
                  <a:pt x="4152900" y="5524500"/>
                </a:lnTo>
                <a:lnTo>
                  <a:pt x="4138385" y="5540465"/>
                </a:lnTo>
                <a:lnTo>
                  <a:pt x="4139184" y="5539740"/>
                </a:lnTo>
                <a:lnTo>
                  <a:pt x="4175379" y="5539740"/>
                </a:lnTo>
                <a:lnTo>
                  <a:pt x="4187952" y="5522976"/>
                </a:lnTo>
                <a:lnTo>
                  <a:pt x="4198728" y="5506212"/>
                </a:lnTo>
                <a:close/>
              </a:path>
              <a:path extrusionOk="0" h="5634355" w="4232275">
                <a:moveTo>
                  <a:pt x="65531" y="5506212"/>
                </a:moveTo>
                <a:lnTo>
                  <a:pt x="65531" y="5507736"/>
                </a:lnTo>
                <a:lnTo>
                  <a:pt x="66674" y="5507736"/>
                </a:lnTo>
                <a:lnTo>
                  <a:pt x="65531" y="5506212"/>
                </a:lnTo>
                <a:close/>
              </a:path>
              <a:path extrusionOk="0" h="5634355" w="4232275">
                <a:moveTo>
                  <a:pt x="4177284" y="5487924"/>
                </a:moveTo>
                <a:lnTo>
                  <a:pt x="4165092" y="5507736"/>
                </a:lnTo>
                <a:lnTo>
                  <a:pt x="4166616" y="5506212"/>
                </a:lnTo>
                <a:lnTo>
                  <a:pt x="4198728" y="5506212"/>
                </a:lnTo>
                <a:lnTo>
                  <a:pt x="4201668" y="5501640"/>
                </a:lnTo>
                <a:lnTo>
                  <a:pt x="4207764" y="5489448"/>
                </a:lnTo>
                <a:lnTo>
                  <a:pt x="4177284" y="5489448"/>
                </a:lnTo>
                <a:lnTo>
                  <a:pt x="4177284" y="5487924"/>
                </a:lnTo>
                <a:close/>
              </a:path>
              <a:path extrusionOk="0" h="5634355" w="4232275">
                <a:moveTo>
                  <a:pt x="54101" y="5487924"/>
                </a:moveTo>
                <a:lnTo>
                  <a:pt x="53340" y="5487924"/>
                </a:lnTo>
                <a:lnTo>
                  <a:pt x="54863" y="5489448"/>
                </a:lnTo>
                <a:lnTo>
                  <a:pt x="54101" y="5487924"/>
                </a:lnTo>
                <a:close/>
              </a:path>
              <a:path extrusionOk="0" h="5634355" w="4232275">
                <a:moveTo>
                  <a:pt x="4186428" y="5468112"/>
                </a:moveTo>
                <a:lnTo>
                  <a:pt x="4177284" y="5489448"/>
                </a:lnTo>
                <a:lnTo>
                  <a:pt x="4207764" y="5489448"/>
                </a:lnTo>
                <a:lnTo>
                  <a:pt x="4212336" y="5480304"/>
                </a:lnTo>
                <a:lnTo>
                  <a:pt x="4215669" y="5469636"/>
                </a:lnTo>
                <a:lnTo>
                  <a:pt x="4186428" y="5469636"/>
                </a:lnTo>
                <a:lnTo>
                  <a:pt x="4186428" y="5468112"/>
                </a:lnTo>
                <a:close/>
              </a:path>
              <a:path extrusionOk="0" h="5634355" w="4232275">
                <a:moveTo>
                  <a:pt x="44196" y="5468112"/>
                </a:moveTo>
                <a:lnTo>
                  <a:pt x="44196" y="5469636"/>
                </a:lnTo>
                <a:lnTo>
                  <a:pt x="44957" y="5469636"/>
                </a:lnTo>
                <a:lnTo>
                  <a:pt x="44196" y="5468112"/>
                </a:lnTo>
                <a:close/>
              </a:path>
              <a:path extrusionOk="0" h="5634355" w="4232275">
                <a:moveTo>
                  <a:pt x="4200144" y="5425440"/>
                </a:moveTo>
                <a:lnTo>
                  <a:pt x="4194048" y="5448300"/>
                </a:lnTo>
                <a:lnTo>
                  <a:pt x="4186428" y="5469636"/>
                </a:lnTo>
                <a:lnTo>
                  <a:pt x="4215669" y="5469636"/>
                </a:lnTo>
                <a:lnTo>
                  <a:pt x="4219956" y="5455920"/>
                </a:lnTo>
                <a:lnTo>
                  <a:pt x="4226052" y="5433060"/>
                </a:lnTo>
                <a:lnTo>
                  <a:pt x="4227406" y="5426964"/>
                </a:lnTo>
                <a:lnTo>
                  <a:pt x="4200144" y="5426964"/>
                </a:lnTo>
                <a:lnTo>
                  <a:pt x="4200144" y="5425440"/>
                </a:lnTo>
                <a:close/>
              </a:path>
              <a:path extrusionOk="0" h="5634355" w="4232275">
                <a:moveTo>
                  <a:pt x="32003" y="5425440"/>
                </a:moveTo>
                <a:lnTo>
                  <a:pt x="32003" y="5426964"/>
                </a:lnTo>
                <a:lnTo>
                  <a:pt x="32410" y="5426964"/>
                </a:lnTo>
                <a:lnTo>
                  <a:pt x="32003" y="5425440"/>
                </a:lnTo>
                <a:close/>
              </a:path>
              <a:path extrusionOk="0" h="5634355" w="4232275">
                <a:moveTo>
                  <a:pt x="4201668" y="5414772"/>
                </a:moveTo>
                <a:lnTo>
                  <a:pt x="4200144" y="5426964"/>
                </a:lnTo>
                <a:lnTo>
                  <a:pt x="4227406" y="5426964"/>
                </a:lnTo>
                <a:lnTo>
                  <a:pt x="4229100" y="5419344"/>
                </a:lnTo>
                <a:lnTo>
                  <a:pt x="4229481" y="5416296"/>
                </a:lnTo>
                <a:lnTo>
                  <a:pt x="4201668" y="5416296"/>
                </a:lnTo>
                <a:lnTo>
                  <a:pt x="4201668" y="5414772"/>
                </a:lnTo>
                <a:close/>
              </a:path>
              <a:path extrusionOk="0" h="5634355" w="4232275">
                <a:moveTo>
                  <a:pt x="28956" y="5414772"/>
                </a:moveTo>
                <a:lnTo>
                  <a:pt x="28956" y="5416296"/>
                </a:lnTo>
                <a:lnTo>
                  <a:pt x="29337" y="5416296"/>
                </a:lnTo>
                <a:lnTo>
                  <a:pt x="28956" y="5414772"/>
                </a:lnTo>
                <a:close/>
              </a:path>
              <a:path extrusionOk="0" h="5634355" w="4232275">
                <a:moveTo>
                  <a:pt x="4204716" y="5391912"/>
                </a:moveTo>
                <a:lnTo>
                  <a:pt x="4201668" y="5416296"/>
                </a:lnTo>
                <a:lnTo>
                  <a:pt x="4229481" y="5416296"/>
                </a:lnTo>
                <a:lnTo>
                  <a:pt x="4232148" y="5394960"/>
                </a:lnTo>
                <a:lnTo>
                  <a:pt x="4232148" y="5393436"/>
                </a:lnTo>
                <a:lnTo>
                  <a:pt x="4204716" y="5393436"/>
                </a:lnTo>
                <a:lnTo>
                  <a:pt x="4204716" y="5391912"/>
                </a:lnTo>
                <a:close/>
              </a:path>
              <a:path extrusionOk="0" h="5634355" w="4232275">
                <a:moveTo>
                  <a:pt x="27431" y="5391912"/>
                </a:moveTo>
                <a:lnTo>
                  <a:pt x="27431" y="5393436"/>
                </a:lnTo>
                <a:lnTo>
                  <a:pt x="27622" y="5393436"/>
                </a:lnTo>
                <a:lnTo>
                  <a:pt x="27431" y="5391912"/>
                </a:lnTo>
                <a:close/>
              </a:path>
              <a:path extrusionOk="0" h="5634355" w="4232275">
                <a:moveTo>
                  <a:pt x="4227195" y="207263"/>
                </a:moveTo>
                <a:lnTo>
                  <a:pt x="4200144" y="207263"/>
                </a:lnTo>
                <a:lnTo>
                  <a:pt x="4201668" y="219456"/>
                </a:lnTo>
                <a:lnTo>
                  <a:pt x="4203192" y="230124"/>
                </a:lnTo>
                <a:lnTo>
                  <a:pt x="4204716" y="242315"/>
                </a:lnTo>
                <a:lnTo>
                  <a:pt x="4204716" y="5393436"/>
                </a:lnTo>
                <a:lnTo>
                  <a:pt x="4232148" y="5393436"/>
                </a:lnTo>
                <a:lnTo>
                  <a:pt x="4232148" y="240792"/>
                </a:lnTo>
                <a:lnTo>
                  <a:pt x="4230624" y="227075"/>
                </a:lnTo>
                <a:lnTo>
                  <a:pt x="4229100" y="214884"/>
                </a:lnTo>
                <a:lnTo>
                  <a:pt x="4227195" y="207263"/>
                </a:lnTo>
                <a:close/>
              </a:path>
              <a:path extrusionOk="0" h="5634355" w="4232275">
                <a:moveTo>
                  <a:pt x="32410" y="207263"/>
                </a:moveTo>
                <a:lnTo>
                  <a:pt x="32003" y="207263"/>
                </a:lnTo>
                <a:lnTo>
                  <a:pt x="32003" y="208787"/>
                </a:lnTo>
                <a:lnTo>
                  <a:pt x="32410" y="207263"/>
                </a:lnTo>
                <a:close/>
              </a:path>
              <a:path extrusionOk="0" h="5634355" w="4232275">
                <a:moveTo>
                  <a:pt x="4221861" y="185927"/>
                </a:moveTo>
                <a:lnTo>
                  <a:pt x="4194048" y="185927"/>
                </a:lnTo>
                <a:lnTo>
                  <a:pt x="4200144" y="208787"/>
                </a:lnTo>
                <a:lnTo>
                  <a:pt x="4200144" y="207263"/>
                </a:lnTo>
                <a:lnTo>
                  <a:pt x="4227195" y="207263"/>
                </a:lnTo>
                <a:lnTo>
                  <a:pt x="4221861" y="185927"/>
                </a:lnTo>
                <a:close/>
              </a:path>
              <a:path extrusionOk="0" h="5634355" w="4232275">
                <a:moveTo>
                  <a:pt x="38100" y="185927"/>
                </a:moveTo>
                <a:lnTo>
                  <a:pt x="36575" y="187451"/>
                </a:lnTo>
                <a:lnTo>
                  <a:pt x="37693" y="187451"/>
                </a:lnTo>
                <a:lnTo>
                  <a:pt x="38100" y="185927"/>
                </a:lnTo>
                <a:close/>
              </a:path>
              <a:path extrusionOk="0" h="5634355" w="4232275">
                <a:moveTo>
                  <a:pt x="4215384" y="164592"/>
                </a:moveTo>
                <a:lnTo>
                  <a:pt x="4186428" y="164592"/>
                </a:lnTo>
                <a:lnTo>
                  <a:pt x="4194048" y="187451"/>
                </a:lnTo>
                <a:lnTo>
                  <a:pt x="4194048" y="185927"/>
                </a:lnTo>
                <a:lnTo>
                  <a:pt x="4221861" y="185927"/>
                </a:lnTo>
                <a:lnTo>
                  <a:pt x="4219956" y="178308"/>
                </a:lnTo>
                <a:lnTo>
                  <a:pt x="4215384" y="164592"/>
                </a:lnTo>
                <a:close/>
              </a:path>
              <a:path extrusionOk="0" h="5634355" w="4232275">
                <a:moveTo>
                  <a:pt x="45016" y="164592"/>
                </a:moveTo>
                <a:lnTo>
                  <a:pt x="44196" y="164592"/>
                </a:lnTo>
                <a:lnTo>
                  <a:pt x="44196" y="166115"/>
                </a:lnTo>
                <a:lnTo>
                  <a:pt x="45016" y="164592"/>
                </a:lnTo>
                <a:close/>
              </a:path>
              <a:path extrusionOk="0" h="5634355" w="4232275">
                <a:moveTo>
                  <a:pt x="4165092" y="126492"/>
                </a:moveTo>
                <a:lnTo>
                  <a:pt x="4177284" y="146304"/>
                </a:lnTo>
                <a:lnTo>
                  <a:pt x="4186428" y="166115"/>
                </a:lnTo>
                <a:lnTo>
                  <a:pt x="4186428" y="164592"/>
                </a:lnTo>
                <a:lnTo>
                  <a:pt x="4215384" y="164592"/>
                </a:lnTo>
                <a:lnTo>
                  <a:pt x="4212336" y="155448"/>
                </a:lnTo>
                <a:lnTo>
                  <a:pt x="4201668" y="132587"/>
                </a:lnTo>
                <a:lnTo>
                  <a:pt x="4198502" y="128015"/>
                </a:lnTo>
                <a:lnTo>
                  <a:pt x="4166616" y="128015"/>
                </a:lnTo>
                <a:lnTo>
                  <a:pt x="4165092" y="126492"/>
                </a:lnTo>
                <a:close/>
              </a:path>
              <a:path extrusionOk="0" h="5634355" w="4232275">
                <a:moveTo>
                  <a:pt x="66674" y="126492"/>
                </a:moveTo>
                <a:lnTo>
                  <a:pt x="65531" y="126492"/>
                </a:lnTo>
                <a:lnTo>
                  <a:pt x="65531" y="128015"/>
                </a:lnTo>
                <a:lnTo>
                  <a:pt x="66674" y="126492"/>
                </a:lnTo>
                <a:close/>
              </a:path>
              <a:path extrusionOk="0" h="5634355" w="4232275">
                <a:moveTo>
                  <a:pt x="4185841" y="109727"/>
                </a:moveTo>
                <a:lnTo>
                  <a:pt x="4152900" y="109727"/>
                </a:lnTo>
                <a:lnTo>
                  <a:pt x="4166616" y="128015"/>
                </a:lnTo>
                <a:lnTo>
                  <a:pt x="4198502" y="128015"/>
                </a:lnTo>
                <a:lnTo>
                  <a:pt x="4185841" y="109727"/>
                </a:lnTo>
                <a:close/>
              </a:path>
              <a:path extrusionOk="0" h="5634355" w="4232275">
                <a:moveTo>
                  <a:pt x="79247" y="109727"/>
                </a:moveTo>
                <a:lnTo>
                  <a:pt x="77724" y="111251"/>
                </a:lnTo>
                <a:lnTo>
                  <a:pt x="78104" y="111251"/>
                </a:lnTo>
                <a:lnTo>
                  <a:pt x="79247" y="109727"/>
                </a:lnTo>
                <a:close/>
              </a:path>
              <a:path extrusionOk="0" h="5634355" w="4232275">
                <a:moveTo>
                  <a:pt x="4138136" y="93535"/>
                </a:moveTo>
                <a:lnTo>
                  <a:pt x="4152900" y="111251"/>
                </a:lnTo>
                <a:lnTo>
                  <a:pt x="4152900" y="109727"/>
                </a:lnTo>
                <a:lnTo>
                  <a:pt x="4185841" y="109727"/>
                </a:lnTo>
                <a:lnTo>
                  <a:pt x="4175291" y="94487"/>
                </a:lnTo>
                <a:lnTo>
                  <a:pt x="4139184" y="94487"/>
                </a:lnTo>
                <a:lnTo>
                  <a:pt x="4138136" y="93535"/>
                </a:lnTo>
                <a:close/>
              </a:path>
              <a:path extrusionOk="0" h="5634355" w="4232275">
                <a:moveTo>
                  <a:pt x="94640" y="92963"/>
                </a:moveTo>
                <a:lnTo>
                  <a:pt x="92963" y="92963"/>
                </a:lnTo>
                <a:lnTo>
                  <a:pt x="92963" y="94487"/>
                </a:lnTo>
                <a:lnTo>
                  <a:pt x="94640" y="92963"/>
                </a:lnTo>
                <a:close/>
              </a:path>
              <a:path extrusionOk="0" h="5634355" w="4232275">
                <a:moveTo>
                  <a:pt x="4137660" y="92963"/>
                </a:moveTo>
                <a:lnTo>
                  <a:pt x="4138136" y="93535"/>
                </a:lnTo>
                <a:lnTo>
                  <a:pt x="4139184" y="94487"/>
                </a:lnTo>
                <a:lnTo>
                  <a:pt x="4137660" y="92963"/>
                </a:lnTo>
                <a:close/>
              </a:path>
              <a:path extrusionOk="0" h="5634355" w="4232275">
                <a:moveTo>
                  <a:pt x="4174236" y="92963"/>
                </a:moveTo>
                <a:lnTo>
                  <a:pt x="4137660" y="92963"/>
                </a:lnTo>
                <a:lnTo>
                  <a:pt x="4139184" y="94487"/>
                </a:lnTo>
                <a:lnTo>
                  <a:pt x="4175291" y="94487"/>
                </a:lnTo>
                <a:lnTo>
                  <a:pt x="4174236" y="92963"/>
                </a:lnTo>
                <a:close/>
              </a:path>
              <a:path extrusionOk="0" h="5634355" w="4232275">
                <a:moveTo>
                  <a:pt x="4161663" y="79248"/>
                </a:moveTo>
                <a:lnTo>
                  <a:pt x="4122420" y="79248"/>
                </a:lnTo>
                <a:lnTo>
                  <a:pt x="4138136" y="93535"/>
                </a:lnTo>
                <a:lnTo>
                  <a:pt x="4137660" y="92963"/>
                </a:lnTo>
                <a:lnTo>
                  <a:pt x="4174236" y="92963"/>
                </a:lnTo>
                <a:lnTo>
                  <a:pt x="4161663" y="79248"/>
                </a:lnTo>
                <a:close/>
              </a:path>
              <a:path extrusionOk="0" h="5634355" w="4232275">
                <a:moveTo>
                  <a:pt x="110236" y="79248"/>
                </a:moveTo>
                <a:lnTo>
                  <a:pt x="109728" y="79248"/>
                </a:lnTo>
                <a:lnTo>
                  <a:pt x="108203" y="80772"/>
                </a:lnTo>
                <a:lnTo>
                  <a:pt x="110236" y="79248"/>
                </a:lnTo>
                <a:close/>
              </a:path>
              <a:path extrusionOk="0" h="5634355" w="4232275">
                <a:moveTo>
                  <a:pt x="4135120" y="54863"/>
                </a:moveTo>
                <a:lnTo>
                  <a:pt x="4085844" y="54863"/>
                </a:lnTo>
                <a:lnTo>
                  <a:pt x="4105656" y="67056"/>
                </a:lnTo>
                <a:lnTo>
                  <a:pt x="4104132" y="67056"/>
                </a:lnTo>
                <a:lnTo>
                  <a:pt x="4122420" y="80772"/>
                </a:lnTo>
                <a:lnTo>
                  <a:pt x="4122420" y="79248"/>
                </a:lnTo>
                <a:lnTo>
                  <a:pt x="4161663" y="79248"/>
                </a:lnTo>
                <a:lnTo>
                  <a:pt x="4157472" y="74675"/>
                </a:lnTo>
                <a:lnTo>
                  <a:pt x="4139184" y="57912"/>
                </a:lnTo>
                <a:lnTo>
                  <a:pt x="4135120" y="54863"/>
                </a:lnTo>
                <a:close/>
              </a:path>
              <a:path extrusionOk="0" h="5634355" w="4232275">
                <a:moveTo>
                  <a:pt x="147610" y="54863"/>
                </a:moveTo>
                <a:lnTo>
                  <a:pt x="146303" y="54863"/>
                </a:lnTo>
                <a:lnTo>
                  <a:pt x="144780" y="56387"/>
                </a:lnTo>
                <a:lnTo>
                  <a:pt x="147610" y="54863"/>
                </a:lnTo>
                <a:close/>
              </a:path>
              <a:path extrusionOk="0" h="5634355" w="4232275">
                <a:moveTo>
                  <a:pt x="4099560" y="32004"/>
                </a:moveTo>
                <a:lnTo>
                  <a:pt x="4023360" y="32004"/>
                </a:lnTo>
                <a:lnTo>
                  <a:pt x="4046220" y="38100"/>
                </a:lnTo>
                <a:lnTo>
                  <a:pt x="4044696" y="38100"/>
                </a:lnTo>
                <a:lnTo>
                  <a:pt x="4067556" y="45720"/>
                </a:lnTo>
                <a:lnTo>
                  <a:pt x="4066032" y="45720"/>
                </a:lnTo>
                <a:lnTo>
                  <a:pt x="4087368" y="56387"/>
                </a:lnTo>
                <a:lnTo>
                  <a:pt x="4085844" y="54863"/>
                </a:lnTo>
                <a:lnTo>
                  <a:pt x="4135120" y="54863"/>
                </a:lnTo>
                <a:lnTo>
                  <a:pt x="4120896" y="44196"/>
                </a:lnTo>
                <a:lnTo>
                  <a:pt x="4099560" y="32004"/>
                </a:lnTo>
                <a:close/>
              </a:path>
              <a:path extrusionOk="0" h="5634355" w="4232275">
                <a:moveTo>
                  <a:pt x="212597" y="32004"/>
                </a:moveTo>
                <a:lnTo>
                  <a:pt x="207263" y="32004"/>
                </a:lnTo>
                <a:lnTo>
                  <a:pt x="207263" y="33527"/>
                </a:lnTo>
                <a:lnTo>
                  <a:pt x="212597" y="32004"/>
                </a:lnTo>
                <a:close/>
              </a:path>
              <a:path extrusionOk="0" h="5634355" w="4232275">
                <a:moveTo>
                  <a:pt x="4089762" y="27432"/>
                </a:moveTo>
                <a:lnTo>
                  <a:pt x="3979164" y="27432"/>
                </a:lnTo>
                <a:lnTo>
                  <a:pt x="3991356" y="28956"/>
                </a:lnTo>
                <a:lnTo>
                  <a:pt x="4002024" y="28956"/>
                </a:lnTo>
                <a:lnTo>
                  <a:pt x="4014216" y="30480"/>
                </a:lnTo>
                <a:lnTo>
                  <a:pt x="4012692" y="30480"/>
                </a:lnTo>
                <a:lnTo>
                  <a:pt x="4024884" y="33527"/>
                </a:lnTo>
                <a:lnTo>
                  <a:pt x="4023360" y="32004"/>
                </a:lnTo>
                <a:lnTo>
                  <a:pt x="4099560" y="32004"/>
                </a:lnTo>
                <a:lnTo>
                  <a:pt x="4089762" y="27432"/>
                </a:lnTo>
                <a:close/>
              </a:path>
              <a:path extrusionOk="0" h="5634355" w="4232275">
                <a:moveTo>
                  <a:pt x="3979164" y="0"/>
                </a:moveTo>
                <a:lnTo>
                  <a:pt x="252984" y="0"/>
                </a:lnTo>
                <a:lnTo>
                  <a:pt x="239268" y="1524"/>
                </a:lnTo>
                <a:lnTo>
                  <a:pt x="3991356" y="1524"/>
                </a:lnTo>
                <a:lnTo>
                  <a:pt x="3979164"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94" name="Google Shape;194;p10"/>
          <p:cNvSpPr txBox="1"/>
          <p:nvPr/>
        </p:nvSpPr>
        <p:spPr>
          <a:xfrm>
            <a:off x="2100953" y="3844544"/>
            <a:ext cx="2082800" cy="614045"/>
          </a:xfrm>
          <a:prstGeom prst="rect">
            <a:avLst/>
          </a:prstGeom>
          <a:noFill/>
          <a:ln>
            <a:noFill/>
          </a:ln>
        </p:spPr>
        <p:txBody>
          <a:bodyPr anchorCtr="0" anchor="t" bIns="0" lIns="0" spcFirstLastPara="1" rIns="0" wrap="square" tIns="12700">
            <a:spAutoFit/>
          </a:bodyPr>
          <a:lstStyle/>
          <a:p>
            <a:pPr indent="0" lvl="0" marL="0" marR="301625" rtl="0" algn="ctr">
              <a:lnSpc>
                <a:spcPct val="87272"/>
              </a:lnSpc>
              <a:spcBef>
                <a:spcPts val="0"/>
              </a:spcBef>
              <a:spcAft>
                <a:spcPts val="0"/>
              </a:spcAft>
              <a:buNone/>
            </a:pPr>
            <a:r>
              <a:rPr lang="ja-JP" sz="550">
                <a:solidFill>
                  <a:srgbClr val="FFFFFF"/>
                </a:solidFill>
                <a:latin typeface="Meiryo"/>
                <a:ea typeface="Meiryo"/>
                <a:cs typeface="Meiryo"/>
                <a:sym typeface="Meiryo"/>
              </a:rPr>
              <a:t>z</a:t>
            </a:r>
            <a:endParaRPr sz="550">
              <a:solidFill>
                <a:schemeClr val="dk1"/>
              </a:solidFill>
              <a:latin typeface="Meiryo"/>
              <a:ea typeface="Meiryo"/>
              <a:cs typeface="Meiryo"/>
              <a:sym typeface="Meiryo"/>
            </a:endParaRPr>
          </a:p>
          <a:p>
            <a:pPr indent="0" lvl="0" marL="19050" marR="0" rtl="0" algn="l">
              <a:lnSpc>
                <a:spcPct val="106153"/>
              </a:lnSpc>
              <a:spcBef>
                <a:spcPts val="0"/>
              </a:spcBef>
              <a:spcAft>
                <a:spcPts val="0"/>
              </a:spcAft>
              <a:buNone/>
            </a:pPr>
            <a:r>
              <a:rPr lang="ja-JP" sz="1300">
                <a:solidFill>
                  <a:srgbClr val="005BAC"/>
                </a:solidFill>
                <a:latin typeface="Meiryo"/>
                <a:ea typeface="Meiryo"/>
                <a:cs typeface="Meiryo"/>
                <a:sym typeface="Meiryo"/>
              </a:rPr>
              <a:t>ファイル暗号化</a:t>
            </a:r>
            <a:endParaRPr sz="1300">
              <a:solidFill>
                <a:schemeClr val="dk1"/>
              </a:solidFill>
              <a:latin typeface="Meiryo"/>
              <a:ea typeface="Meiryo"/>
              <a:cs typeface="Meiryo"/>
              <a:sym typeface="Meiryo"/>
            </a:endParaRPr>
          </a:p>
          <a:p>
            <a:pPr indent="0" lvl="0" marL="12700" marR="0" rtl="0" algn="l">
              <a:lnSpc>
                <a:spcPct val="100000"/>
              </a:lnSpc>
              <a:spcBef>
                <a:spcPts val="204"/>
              </a:spcBef>
              <a:spcAft>
                <a:spcPts val="0"/>
              </a:spcAft>
              <a:buNone/>
            </a:pPr>
            <a:r>
              <a:rPr lang="ja-JP" sz="1050">
                <a:solidFill>
                  <a:srgbClr val="373737"/>
                </a:solidFill>
                <a:latin typeface="Meiryo"/>
                <a:ea typeface="Meiryo"/>
                <a:cs typeface="Meiryo"/>
                <a:sym typeface="Meiryo"/>
              </a:rPr>
              <a:t>１つ１つの契約データごとに</a:t>
            </a:r>
            <a:endParaRPr sz="1050">
              <a:solidFill>
                <a:schemeClr val="dk1"/>
              </a:solidFill>
              <a:latin typeface="Meiryo"/>
              <a:ea typeface="Meiryo"/>
              <a:cs typeface="Meiryo"/>
              <a:sym typeface="Meiryo"/>
            </a:endParaRPr>
          </a:p>
          <a:p>
            <a:pPr indent="0" lvl="0" marL="12700" marR="0" rtl="0" algn="l">
              <a:lnSpc>
                <a:spcPct val="100000"/>
              </a:lnSpc>
              <a:spcBef>
                <a:spcPts val="35"/>
              </a:spcBef>
              <a:spcAft>
                <a:spcPts val="0"/>
              </a:spcAft>
              <a:buNone/>
            </a:pPr>
            <a:r>
              <a:rPr lang="ja-JP" sz="1050">
                <a:solidFill>
                  <a:srgbClr val="373737"/>
                </a:solidFill>
                <a:latin typeface="Meiryo"/>
                <a:ea typeface="Meiryo"/>
                <a:cs typeface="Meiryo"/>
                <a:sym typeface="Meiryo"/>
              </a:rPr>
              <a:t>個別の暗号化を実施し安全に保管</a:t>
            </a:r>
            <a:endParaRPr sz="1050">
              <a:solidFill>
                <a:schemeClr val="dk1"/>
              </a:solidFill>
              <a:latin typeface="Meiryo"/>
              <a:ea typeface="Meiryo"/>
              <a:cs typeface="Meiryo"/>
              <a:sym typeface="Meiryo"/>
            </a:endParaRPr>
          </a:p>
        </p:txBody>
      </p:sp>
      <p:sp>
        <p:nvSpPr>
          <p:cNvPr id="195" name="Google Shape;195;p10"/>
          <p:cNvSpPr/>
          <p:nvPr/>
        </p:nvSpPr>
        <p:spPr>
          <a:xfrm>
            <a:off x="5495544" y="5551932"/>
            <a:ext cx="4505325" cy="1104900"/>
          </a:xfrm>
          <a:custGeom>
            <a:rect b="b" l="l" r="r" t="t"/>
            <a:pathLst>
              <a:path extrusionOk="0" h="1104900" w="4505325">
                <a:moveTo>
                  <a:pt x="4334256" y="0"/>
                </a:moveTo>
                <a:lnTo>
                  <a:pt x="172211" y="0"/>
                </a:lnTo>
                <a:lnTo>
                  <a:pt x="152400" y="3048"/>
                </a:lnTo>
                <a:lnTo>
                  <a:pt x="83819" y="32004"/>
                </a:lnTo>
                <a:lnTo>
                  <a:pt x="44195" y="68580"/>
                </a:lnTo>
                <a:lnTo>
                  <a:pt x="15239" y="115824"/>
                </a:lnTo>
                <a:lnTo>
                  <a:pt x="1523" y="170688"/>
                </a:lnTo>
                <a:lnTo>
                  <a:pt x="0" y="188976"/>
                </a:lnTo>
                <a:lnTo>
                  <a:pt x="0" y="914400"/>
                </a:lnTo>
                <a:lnTo>
                  <a:pt x="4571" y="952500"/>
                </a:lnTo>
                <a:lnTo>
                  <a:pt x="15239" y="989076"/>
                </a:lnTo>
                <a:lnTo>
                  <a:pt x="44195" y="1036320"/>
                </a:lnTo>
                <a:lnTo>
                  <a:pt x="83819" y="1072896"/>
                </a:lnTo>
                <a:lnTo>
                  <a:pt x="134111" y="1095756"/>
                </a:lnTo>
                <a:lnTo>
                  <a:pt x="172211" y="1103376"/>
                </a:lnTo>
                <a:lnTo>
                  <a:pt x="190500" y="1104900"/>
                </a:lnTo>
                <a:lnTo>
                  <a:pt x="4315969" y="1104900"/>
                </a:lnTo>
                <a:lnTo>
                  <a:pt x="4354069" y="1100328"/>
                </a:lnTo>
                <a:lnTo>
                  <a:pt x="4405883" y="1082040"/>
                </a:lnTo>
                <a:lnTo>
                  <a:pt x="4413504" y="1077468"/>
                </a:lnTo>
                <a:lnTo>
                  <a:pt x="192023" y="1077468"/>
                </a:lnTo>
                <a:lnTo>
                  <a:pt x="173735" y="1075944"/>
                </a:lnTo>
                <a:lnTo>
                  <a:pt x="175259" y="1075944"/>
                </a:lnTo>
                <a:lnTo>
                  <a:pt x="156971" y="1074420"/>
                </a:lnTo>
                <a:lnTo>
                  <a:pt x="158495" y="1074420"/>
                </a:lnTo>
                <a:lnTo>
                  <a:pt x="141731" y="1069848"/>
                </a:lnTo>
                <a:lnTo>
                  <a:pt x="143255" y="1069848"/>
                </a:lnTo>
                <a:lnTo>
                  <a:pt x="130682" y="1065276"/>
                </a:lnTo>
                <a:lnTo>
                  <a:pt x="128015" y="1065276"/>
                </a:lnTo>
                <a:lnTo>
                  <a:pt x="112775" y="1057656"/>
                </a:lnTo>
                <a:lnTo>
                  <a:pt x="114300" y="1057656"/>
                </a:lnTo>
                <a:lnTo>
                  <a:pt x="101599" y="1050036"/>
                </a:lnTo>
                <a:lnTo>
                  <a:pt x="100583" y="1050036"/>
                </a:lnTo>
                <a:lnTo>
                  <a:pt x="88827" y="1040892"/>
                </a:lnTo>
                <a:lnTo>
                  <a:pt x="88391" y="1040892"/>
                </a:lnTo>
                <a:lnTo>
                  <a:pt x="76390" y="1030224"/>
                </a:lnTo>
                <a:lnTo>
                  <a:pt x="76200" y="1030224"/>
                </a:lnTo>
                <a:lnTo>
                  <a:pt x="64007" y="1018032"/>
                </a:lnTo>
                <a:lnTo>
                  <a:pt x="65531" y="1018032"/>
                </a:lnTo>
                <a:lnTo>
                  <a:pt x="54863" y="1004316"/>
                </a:lnTo>
                <a:lnTo>
                  <a:pt x="55372" y="1004316"/>
                </a:lnTo>
                <a:lnTo>
                  <a:pt x="47243" y="992124"/>
                </a:lnTo>
                <a:lnTo>
                  <a:pt x="41757" y="978408"/>
                </a:lnTo>
                <a:lnTo>
                  <a:pt x="41147" y="978408"/>
                </a:lnTo>
                <a:lnTo>
                  <a:pt x="35606" y="963168"/>
                </a:lnTo>
                <a:lnTo>
                  <a:pt x="35051" y="963168"/>
                </a:lnTo>
                <a:lnTo>
                  <a:pt x="30479" y="946404"/>
                </a:lnTo>
                <a:lnTo>
                  <a:pt x="31726" y="946404"/>
                </a:lnTo>
                <a:lnTo>
                  <a:pt x="28955" y="931164"/>
                </a:lnTo>
                <a:lnTo>
                  <a:pt x="27431" y="914400"/>
                </a:lnTo>
                <a:lnTo>
                  <a:pt x="27558" y="188976"/>
                </a:lnTo>
                <a:lnTo>
                  <a:pt x="28955" y="172212"/>
                </a:lnTo>
                <a:lnTo>
                  <a:pt x="29233" y="172212"/>
                </a:lnTo>
                <a:lnTo>
                  <a:pt x="32003" y="156972"/>
                </a:lnTo>
                <a:lnTo>
                  <a:pt x="30479" y="156972"/>
                </a:lnTo>
                <a:lnTo>
                  <a:pt x="35051" y="140208"/>
                </a:lnTo>
                <a:lnTo>
                  <a:pt x="35606" y="140208"/>
                </a:lnTo>
                <a:lnTo>
                  <a:pt x="41147" y="124968"/>
                </a:lnTo>
                <a:lnTo>
                  <a:pt x="41757" y="124968"/>
                </a:lnTo>
                <a:lnTo>
                  <a:pt x="47243" y="111252"/>
                </a:lnTo>
                <a:lnTo>
                  <a:pt x="48158" y="111252"/>
                </a:lnTo>
                <a:lnTo>
                  <a:pt x="55473" y="99060"/>
                </a:lnTo>
                <a:lnTo>
                  <a:pt x="54863" y="99060"/>
                </a:lnTo>
                <a:lnTo>
                  <a:pt x="64346" y="86868"/>
                </a:lnTo>
                <a:lnTo>
                  <a:pt x="64007" y="86868"/>
                </a:lnTo>
                <a:lnTo>
                  <a:pt x="76200" y="74676"/>
                </a:lnTo>
                <a:lnTo>
                  <a:pt x="74675" y="74676"/>
                </a:lnTo>
                <a:lnTo>
                  <a:pt x="88391" y="64008"/>
                </a:lnTo>
                <a:lnTo>
                  <a:pt x="86867" y="64008"/>
                </a:lnTo>
                <a:lnTo>
                  <a:pt x="100583" y="54864"/>
                </a:lnTo>
                <a:lnTo>
                  <a:pt x="99059" y="54864"/>
                </a:lnTo>
                <a:lnTo>
                  <a:pt x="114300" y="45720"/>
                </a:lnTo>
                <a:lnTo>
                  <a:pt x="115824" y="45720"/>
                </a:lnTo>
                <a:lnTo>
                  <a:pt x="128015" y="39624"/>
                </a:lnTo>
                <a:lnTo>
                  <a:pt x="126491" y="39624"/>
                </a:lnTo>
                <a:lnTo>
                  <a:pt x="143255" y="33528"/>
                </a:lnTo>
                <a:lnTo>
                  <a:pt x="147319" y="33528"/>
                </a:lnTo>
                <a:lnTo>
                  <a:pt x="158495" y="30480"/>
                </a:lnTo>
                <a:lnTo>
                  <a:pt x="156971" y="30480"/>
                </a:lnTo>
                <a:lnTo>
                  <a:pt x="175259" y="27432"/>
                </a:lnTo>
                <a:lnTo>
                  <a:pt x="4413504" y="27432"/>
                </a:lnTo>
                <a:lnTo>
                  <a:pt x="4405883" y="22860"/>
                </a:lnTo>
                <a:lnTo>
                  <a:pt x="4389120" y="13716"/>
                </a:lnTo>
                <a:lnTo>
                  <a:pt x="4372356" y="7620"/>
                </a:lnTo>
                <a:lnTo>
                  <a:pt x="4354069" y="3048"/>
                </a:lnTo>
                <a:lnTo>
                  <a:pt x="4334256" y="0"/>
                </a:lnTo>
                <a:close/>
              </a:path>
              <a:path extrusionOk="0" h="1104900" w="4505325">
                <a:moveTo>
                  <a:pt x="4378452" y="1063752"/>
                </a:moveTo>
                <a:lnTo>
                  <a:pt x="4363211" y="1069848"/>
                </a:lnTo>
                <a:lnTo>
                  <a:pt x="4364735" y="1069848"/>
                </a:lnTo>
                <a:lnTo>
                  <a:pt x="4347972" y="1074420"/>
                </a:lnTo>
                <a:lnTo>
                  <a:pt x="4349497" y="1074420"/>
                </a:lnTo>
                <a:lnTo>
                  <a:pt x="4331208" y="1075944"/>
                </a:lnTo>
                <a:lnTo>
                  <a:pt x="4332732" y="1075944"/>
                </a:lnTo>
                <a:lnTo>
                  <a:pt x="4314444" y="1077468"/>
                </a:lnTo>
                <a:lnTo>
                  <a:pt x="4413504" y="1077468"/>
                </a:lnTo>
                <a:lnTo>
                  <a:pt x="4421124" y="1072896"/>
                </a:lnTo>
                <a:lnTo>
                  <a:pt x="4430649" y="1065276"/>
                </a:lnTo>
                <a:lnTo>
                  <a:pt x="4378452" y="1065276"/>
                </a:lnTo>
                <a:lnTo>
                  <a:pt x="4378452" y="1063752"/>
                </a:lnTo>
                <a:close/>
              </a:path>
              <a:path extrusionOk="0" h="1104900" w="4505325">
                <a:moveTo>
                  <a:pt x="126491" y="1063752"/>
                </a:moveTo>
                <a:lnTo>
                  <a:pt x="128015" y="1065276"/>
                </a:lnTo>
                <a:lnTo>
                  <a:pt x="130682" y="1065276"/>
                </a:lnTo>
                <a:lnTo>
                  <a:pt x="126491" y="1063752"/>
                </a:lnTo>
                <a:close/>
              </a:path>
              <a:path extrusionOk="0" h="1104900" w="4505325">
                <a:moveTo>
                  <a:pt x="4407408" y="1048512"/>
                </a:moveTo>
                <a:lnTo>
                  <a:pt x="4392169" y="1057656"/>
                </a:lnTo>
                <a:lnTo>
                  <a:pt x="4393693" y="1057656"/>
                </a:lnTo>
                <a:lnTo>
                  <a:pt x="4378452" y="1065276"/>
                </a:lnTo>
                <a:lnTo>
                  <a:pt x="4430649" y="1065276"/>
                </a:lnTo>
                <a:lnTo>
                  <a:pt x="4436363" y="1060704"/>
                </a:lnTo>
                <a:lnTo>
                  <a:pt x="4448366" y="1050036"/>
                </a:lnTo>
                <a:lnTo>
                  <a:pt x="4405883" y="1050036"/>
                </a:lnTo>
                <a:lnTo>
                  <a:pt x="4407408" y="1048512"/>
                </a:lnTo>
                <a:close/>
              </a:path>
              <a:path extrusionOk="0" h="1104900" w="4505325">
                <a:moveTo>
                  <a:pt x="99059" y="1048512"/>
                </a:moveTo>
                <a:lnTo>
                  <a:pt x="100583" y="1050036"/>
                </a:lnTo>
                <a:lnTo>
                  <a:pt x="101599" y="1050036"/>
                </a:lnTo>
                <a:lnTo>
                  <a:pt x="99059" y="1048512"/>
                </a:lnTo>
                <a:close/>
              </a:path>
              <a:path extrusionOk="0" h="1104900" w="4505325">
                <a:moveTo>
                  <a:pt x="4419600" y="1039368"/>
                </a:moveTo>
                <a:lnTo>
                  <a:pt x="4405883" y="1050036"/>
                </a:lnTo>
                <a:lnTo>
                  <a:pt x="4448366" y="1050036"/>
                </a:lnTo>
                <a:lnTo>
                  <a:pt x="4450081" y="1048512"/>
                </a:lnTo>
                <a:lnTo>
                  <a:pt x="4457700" y="1040892"/>
                </a:lnTo>
                <a:lnTo>
                  <a:pt x="4418076" y="1040892"/>
                </a:lnTo>
                <a:lnTo>
                  <a:pt x="4419600" y="1039368"/>
                </a:lnTo>
                <a:close/>
              </a:path>
              <a:path extrusionOk="0" h="1104900" w="4505325">
                <a:moveTo>
                  <a:pt x="86867" y="1039368"/>
                </a:moveTo>
                <a:lnTo>
                  <a:pt x="88391" y="1040892"/>
                </a:lnTo>
                <a:lnTo>
                  <a:pt x="88827" y="1040892"/>
                </a:lnTo>
                <a:lnTo>
                  <a:pt x="86867" y="1039368"/>
                </a:lnTo>
                <a:close/>
              </a:path>
              <a:path extrusionOk="0" h="1104900" w="4505325">
                <a:moveTo>
                  <a:pt x="4430269" y="1028700"/>
                </a:moveTo>
                <a:lnTo>
                  <a:pt x="4418076" y="1040892"/>
                </a:lnTo>
                <a:lnTo>
                  <a:pt x="4457700" y="1040892"/>
                </a:lnTo>
                <a:lnTo>
                  <a:pt x="4462272" y="1036320"/>
                </a:lnTo>
                <a:lnTo>
                  <a:pt x="4466539" y="1030224"/>
                </a:lnTo>
                <a:lnTo>
                  <a:pt x="4430269" y="1030224"/>
                </a:lnTo>
                <a:lnTo>
                  <a:pt x="4430269" y="1028700"/>
                </a:lnTo>
                <a:close/>
              </a:path>
              <a:path extrusionOk="0" h="1104900" w="4505325">
                <a:moveTo>
                  <a:pt x="74675" y="1028700"/>
                </a:moveTo>
                <a:lnTo>
                  <a:pt x="76200" y="1030224"/>
                </a:lnTo>
                <a:lnTo>
                  <a:pt x="76390" y="1030224"/>
                </a:lnTo>
                <a:lnTo>
                  <a:pt x="74675" y="1028700"/>
                </a:lnTo>
                <a:close/>
              </a:path>
              <a:path extrusionOk="0" h="1104900" w="4505325">
                <a:moveTo>
                  <a:pt x="4450081" y="1004316"/>
                </a:moveTo>
                <a:lnTo>
                  <a:pt x="4440935" y="1018032"/>
                </a:lnTo>
                <a:lnTo>
                  <a:pt x="4430269" y="1030224"/>
                </a:lnTo>
                <a:lnTo>
                  <a:pt x="4466539" y="1030224"/>
                </a:lnTo>
                <a:lnTo>
                  <a:pt x="4472939" y="1021080"/>
                </a:lnTo>
                <a:lnTo>
                  <a:pt x="4482083" y="1005840"/>
                </a:lnTo>
                <a:lnTo>
                  <a:pt x="4450081" y="1005840"/>
                </a:lnTo>
                <a:lnTo>
                  <a:pt x="4450081" y="1004316"/>
                </a:lnTo>
                <a:close/>
              </a:path>
              <a:path extrusionOk="0" h="1104900" w="4505325">
                <a:moveTo>
                  <a:pt x="55372" y="1004316"/>
                </a:moveTo>
                <a:lnTo>
                  <a:pt x="54863" y="1004316"/>
                </a:lnTo>
                <a:lnTo>
                  <a:pt x="56387" y="1005840"/>
                </a:lnTo>
                <a:lnTo>
                  <a:pt x="55372" y="1004316"/>
                </a:lnTo>
                <a:close/>
              </a:path>
              <a:path extrusionOk="0" h="1104900" w="4505325">
                <a:moveTo>
                  <a:pt x="4465320" y="976884"/>
                </a:moveTo>
                <a:lnTo>
                  <a:pt x="4457700" y="992124"/>
                </a:lnTo>
                <a:lnTo>
                  <a:pt x="4459224" y="992124"/>
                </a:lnTo>
                <a:lnTo>
                  <a:pt x="4450081" y="1005840"/>
                </a:lnTo>
                <a:lnTo>
                  <a:pt x="4482083" y="1005840"/>
                </a:lnTo>
                <a:lnTo>
                  <a:pt x="4491228" y="989076"/>
                </a:lnTo>
                <a:lnTo>
                  <a:pt x="4494783" y="978408"/>
                </a:lnTo>
                <a:lnTo>
                  <a:pt x="4465320" y="978408"/>
                </a:lnTo>
                <a:lnTo>
                  <a:pt x="4465320" y="976884"/>
                </a:lnTo>
                <a:close/>
              </a:path>
              <a:path extrusionOk="0" h="1104900" w="4505325">
                <a:moveTo>
                  <a:pt x="41147" y="976884"/>
                </a:moveTo>
                <a:lnTo>
                  <a:pt x="41147" y="978408"/>
                </a:lnTo>
                <a:lnTo>
                  <a:pt x="41757" y="978408"/>
                </a:lnTo>
                <a:lnTo>
                  <a:pt x="41147" y="976884"/>
                </a:lnTo>
                <a:close/>
              </a:path>
              <a:path extrusionOk="0" h="1104900" w="4505325">
                <a:moveTo>
                  <a:pt x="4471415" y="961644"/>
                </a:moveTo>
                <a:lnTo>
                  <a:pt x="4465320" y="978408"/>
                </a:lnTo>
                <a:lnTo>
                  <a:pt x="4494783" y="978408"/>
                </a:lnTo>
                <a:lnTo>
                  <a:pt x="4497324" y="970788"/>
                </a:lnTo>
                <a:lnTo>
                  <a:pt x="4499229" y="963168"/>
                </a:lnTo>
                <a:lnTo>
                  <a:pt x="4471415" y="963168"/>
                </a:lnTo>
                <a:lnTo>
                  <a:pt x="4471415" y="961644"/>
                </a:lnTo>
                <a:close/>
              </a:path>
              <a:path extrusionOk="0" h="1104900" w="4505325">
                <a:moveTo>
                  <a:pt x="35051" y="961644"/>
                </a:moveTo>
                <a:lnTo>
                  <a:pt x="35051" y="963168"/>
                </a:lnTo>
                <a:lnTo>
                  <a:pt x="35606" y="963168"/>
                </a:lnTo>
                <a:lnTo>
                  <a:pt x="35051" y="961644"/>
                </a:lnTo>
                <a:close/>
              </a:path>
              <a:path extrusionOk="0" h="1104900" w="4505325">
                <a:moveTo>
                  <a:pt x="4474463" y="946404"/>
                </a:moveTo>
                <a:lnTo>
                  <a:pt x="4471415" y="963168"/>
                </a:lnTo>
                <a:lnTo>
                  <a:pt x="4499229" y="963168"/>
                </a:lnTo>
                <a:lnTo>
                  <a:pt x="4501897" y="952500"/>
                </a:lnTo>
                <a:lnTo>
                  <a:pt x="4502658" y="947928"/>
                </a:lnTo>
                <a:lnTo>
                  <a:pt x="4474463" y="947928"/>
                </a:lnTo>
                <a:lnTo>
                  <a:pt x="4474463" y="946404"/>
                </a:lnTo>
                <a:close/>
              </a:path>
              <a:path extrusionOk="0" h="1104900" w="4505325">
                <a:moveTo>
                  <a:pt x="31726" y="946404"/>
                </a:moveTo>
                <a:lnTo>
                  <a:pt x="30479" y="946404"/>
                </a:lnTo>
                <a:lnTo>
                  <a:pt x="32003" y="947928"/>
                </a:lnTo>
                <a:lnTo>
                  <a:pt x="31726" y="946404"/>
                </a:lnTo>
                <a:close/>
              </a:path>
              <a:path extrusionOk="0" h="1104900" w="4505325">
                <a:moveTo>
                  <a:pt x="4504944" y="172212"/>
                </a:moveTo>
                <a:lnTo>
                  <a:pt x="4477511" y="172212"/>
                </a:lnTo>
                <a:lnTo>
                  <a:pt x="4478908" y="188976"/>
                </a:lnTo>
                <a:lnTo>
                  <a:pt x="4479035" y="914400"/>
                </a:lnTo>
                <a:lnTo>
                  <a:pt x="4477511" y="931164"/>
                </a:lnTo>
                <a:lnTo>
                  <a:pt x="4474463" y="947928"/>
                </a:lnTo>
                <a:lnTo>
                  <a:pt x="4502658" y="947928"/>
                </a:lnTo>
                <a:lnTo>
                  <a:pt x="4504944" y="934212"/>
                </a:lnTo>
                <a:lnTo>
                  <a:pt x="4504944" y="172212"/>
                </a:lnTo>
                <a:close/>
              </a:path>
              <a:path extrusionOk="0" h="1104900" w="4505325">
                <a:moveTo>
                  <a:pt x="29233" y="172212"/>
                </a:moveTo>
                <a:lnTo>
                  <a:pt x="28955" y="172212"/>
                </a:lnTo>
                <a:lnTo>
                  <a:pt x="28955" y="173736"/>
                </a:lnTo>
                <a:lnTo>
                  <a:pt x="29233" y="172212"/>
                </a:lnTo>
                <a:close/>
              </a:path>
              <a:path extrusionOk="0" h="1104900" w="4505325">
                <a:moveTo>
                  <a:pt x="4499229" y="140208"/>
                </a:moveTo>
                <a:lnTo>
                  <a:pt x="4471415" y="140208"/>
                </a:lnTo>
                <a:lnTo>
                  <a:pt x="4477511" y="173736"/>
                </a:lnTo>
                <a:lnTo>
                  <a:pt x="4477511" y="172212"/>
                </a:lnTo>
                <a:lnTo>
                  <a:pt x="4504944" y="172212"/>
                </a:lnTo>
                <a:lnTo>
                  <a:pt x="4504944" y="170688"/>
                </a:lnTo>
                <a:lnTo>
                  <a:pt x="4501897" y="150876"/>
                </a:lnTo>
                <a:lnTo>
                  <a:pt x="4499229" y="140208"/>
                </a:lnTo>
                <a:close/>
              </a:path>
              <a:path extrusionOk="0" h="1104900" w="4505325">
                <a:moveTo>
                  <a:pt x="35606" y="140208"/>
                </a:moveTo>
                <a:lnTo>
                  <a:pt x="35051" y="140208"/>
                </a:lnTo>
                <a:lnTo>
                  <a:pt x="35051" y="141732"/>
                </a:lnTo>
                <a:lnTo>
                  <a:pt x="35606" y="140208"/>
                </a:lnTo>
                <a:close/>
              </a:path>
              <a:path extrusionOk="0" h="1104900" w="4505325">
                <a:moveTo>
                  <a:pt x="4457700" y="111252"/>
                </a:moveTo>
                <a:lnTo>
                  <a:pt x="4465320" y="126492"/>
                </a:lnTo>
                <a:lnTo>
                  <a:pt x="4471415" y="141732"/>
                </a:lnTo>
                <a:lnTo>
                  <a:pt x="4471415" y="140208"/>
                </a:lnTo>
                <a:lnTo>
                  <a:pt x="4499229" y="140208"/>
                </a:lnTo>
                <a:lnTo>
                  <a:pt x="4497324" y="132588"/>
                </a:lnTo>
                <a:lnTo>
                  <a:pt x="4491228" y="115824"/>
                </a:lnTo>
                <a:lnTo>
                  <a:pt x="4489565" y="112776"/>
                </a:lnTo>
                <a:lnTo>
                  <a:pt x="4459224" y="112776"/>
                </a:lnTo>
                <a:lnTo>
                  <a:pt x="4457700" y="111252"/>
                </a:lnTo>
                <a:close/>
              </a:path>
              <a:path extrusionOk="0" h="1104900" w="4505325">
                <a:moveTo>
                  <a:pt x="41757" y="124968"/>
                </a:moveTo>
                <a:lnTo>
                  <a:pt x="41147" y="124968"/>
                </a:lnTo>
                <a:lnTo>
                  <a:pt x="41147" y="126492"/>
                </a:lnTo>
                <a:lnTo>
                  <a:pt x="41757" y="124968"/>
                </a:lnTo>
                <a:close/>
              </a:path>
              <a:path extrusionOk="0" h="1104900" w="4505325">
                <a:moveTo>
                  <a:pt x="48158" y="111252"/>
                </a:moveTo>
                <a:lnTo>
                  <a:pt x="47243" y="111252"/>
                </a:lnTo>
                <a:lnTo>
                  <a:pt x="47243" y="112776"/>
                </a:lnTo>
                <a:lnTo>
                  <a:pt x="48158" y="111252"/>
                </a:lnTo>
                <a:close/>
              </a:path>
              <a:path extrusionOk="0" h="1104900" w="4505325">
                <a:moveTo>
                  <a:pt x="4481169" y="97536"/>
                </a:moveTo>
                <a:lnTo>
                  <a:pt x="4450081" y="97536"/>
                </a:lnTo>
                <a:lnTo>
                  <a:pt x="4459224" y="112776"/>
                </a:lnTo>
                <a:lnTo>
                  <a:pt x="4489565" y="112776"/>
                </a:lnTo>
                <a:lnTo>
                  <a:pt x="4482083" y="99060"/>
                </a:lnTo>
                <a:lnTo>
                  <a:pt x="4481169" y="97536"/>
                </a:lnTo>
                <a:close/>
              </a:path>
              <a:path extrusionOk="0" h="1104900" w="4505325">
                <a:moveTo>
                  <a:pt x="56387" y="97536"/>
                </a:moveTo>
                <a:lnTo>
                  <a:pt x="54863" y="99060"/>
                </a:lnTo>
                <a:lnTo>
                  <a:pt x="55473" y="99060"/>
                </a:lnTo>
                <a:lnTo>
                  <a:pt x="56387" y="97536"/>
                </a:lnTo>
                <a:close/>
              </a:path>
              <a:path extrusionOk="0" h="1104900" w="4505325">
                <a:moveTo>
                  <a:pt x="4473854" y="85344"/>
                </a:moveTo>
                <a:lnTo>
                  <a:pt x="4440935" y="85344"/>
                </a:lnTo>
                <a:lnTo>
                  <a:pt x="4450081" y="99060"/>
                </a:lnTo>
                <a:lnTo>
                  <a:pt x="4450081" y="97536"/>
                </a:lnTo>
                <a:lnTo>
                  <a:pt x="4481169" y="97536"/>
                </a:lnTo>
                <a:lnTo>
                  <a:pt x="4473854" y="85344"/>
                </a:lnTo>
                <a:close/>
              </a:path>
              <a:path extrusionOk="0" h="1104900" w="4505325">
                <a:moveTo>
                  <a:pt x="65531" y="85344"/>
                </a:moveTo>
                <a:lnTo>
                  <a:pt x="64007" y="86868"/>
                </a:lnTo>
                <a:lnTo>
                  <a:pt x="64346" y="86868"/>
                </a:lnTo>
                <a:lnTo>
                  <a:pt x="65531" y="85344"/>
                </a:lnTo>
                <a:close/>
              </a:path>
              <a:path extrusionOk="0" h="1104900" w="4505325">
                <a:moveTo>
                  <a:pt x="4439793" y="45720"/>
                </a:moveTo>
                <a:lnTo>
                  <a:pt x="4392169" y="45720"/>
                </a:lnTo>
                <a:lnTo>
                  <a:pt x="4407408" y="54864"/>
                </a:lnTo>
                <a:lnTo>
                  <a:pt x="4405883" y="54864"/>
                </a:lnTo>
                <a:lnTo>
                  <a:pt x="4419600" y="64008"/>
                </a:lnTo>
                <a:lnTo>
                  <a:pt x="4418076" y="64008"/>
                </a:lnTo>
                <a:lnTo>
                  <a:pt x="4430269" y="74676"/>
                </a:lnTo>
                <a:lnTo>
                  <a:pt x="4440935" y="86868"/>
                </a:lnTo>
                <a:lnTo>
                  <a:pt x="4440935" y="85344"/>
                </a:lnTo>
                <a:lnTo>
                  <a:pt x="4473854" y="85344"/>
                </a:lnTo>
                <a:lnTo>
                  <a:pt x="4472939" y="83820"/>
                </a:lnTo>
                <a:lnTo>
                  <a:pt x="4462272" y="68580"/>
                </a:lnTo>
                <a:lnTo>
                  <a:pt x="4450081" y="54864"/>
                </a:lnTo>
                <a:lnTo>
                  <a:pt x="4439793" y="45720"/>
                </a:lnTo>
                <a:close/>
              </a:path>
              <a:path extrusionOk="0" h="1104900" w="4505325">
                <a:moveTo>
                  <a:pt x="115824" y="45720"/>
                </a:moveTo>
                <a:lnTo>
                  <a:pt x="114300" y="45720"/>
                </a:lnTo>
                <a:lnTo>
                  <a:pt x="112775" y="47244"/>
                </a:lnTo>
                <a:lnTo>
                  <a:pt x="115824" y="45720"/>
                </a:lnTo>
                <a:close/>
              </a:path>
              <a:path extrusionOk="0" h="1104900" w="4505325">
                <a:moveTo>
                  <a:pt x="4423301" y="33528"/>
                </a:moveTo>
                <a:lnTo>
                  <a:pt x="4363211" y="33528"/>
                </a:lnTo>
                <a:lnTo>
                  <a:pt x="4379976" y="39624"/>
                </a:lnTo>
                <a:lnTo>
                  <a:pt x="4378452" y="39624"/>
                </a:lnTo>
                <a:lnTo>
                  <a:pt x="4393693" y="47244"/>
                </a:lnTo>
                <a:lnTo>
                  <a:pt x="4392169" y="45720"/>
                </a:lnTo>
                <a:lnTo>
                  <a:pt x="4439793" y="45720"/>
                </a:lnTo>
                <a:lnTo>
                  <a:pt x="4436363" y="42672"/>
                </a:lnTo>
                <a:lnTo>
                  <a:pt x="4423301" y="33528"/>
                </a:lnTo>
                <a:close/>
              </a:path>
              <a:path extrusionOk="0" h="1104900" w="4505325">
                <a:moveTo>
                  <a:pt x="147319" y="33528"/>
                </a:moveTo>
                <a:lnTo>
                  <a:pt x="143255" y="33528"/>
                </a:lnTo>
                <a:lnTo>
                  <a:pt x="141731" y="35052"/>
                </a:lnTo>
                <a:lnTo>
                  <a:pt x="147319" y="33528"/>
                </a:lnTo>
                <a:close/>
              </a:path>
              <a:path extrusionOk="0" h="1104900" w="4505325">
                <a:moveTo>
                  <a:pt x="4413504" y="27432"/>
                </a:moveTo>
                <a:lnTo>
                  <a:pt x="4331208" y="27432"/>
                </a:lnTo>
                <a:lnTo>
                  <a:pt x="4349497" y="30480"/>
                </a:lnTo>
                <a:lnTo>
                  <a:pt x="4347972" y="30480"/>
                </a:lnTo>
                <a:lnTo>
                  <a:pt x="4364735" y="35052"/>
                </a:lnTo>
                <a:lnTo>
                  <a:pt x="4363211" y="33528"/>
                </a:lnTo>
                <a:lnTo>
                  <a:pt x="4423301" y="33528"/>
                </a:lnTo>
                <a:lnTo>
                  <a:pt x="4421124" y="32004"/>
                </a:lnTo>
                <a:lnTo>
                  <a:pt x="4413504" y="27432"/>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96" name="Google Shape;196;p10"/>
          <p:cNvSpPr txBox="1"/>
          <p:nvPr/>
        </p:nvSpPr>
        <p:spPr>
          <a:xfrm>
            <a:off x="2383535" y="926591"/>
            <a:ext cx="1295400" cy="277640"/>
          </a:xfrm>
          <a:prstGeom prst="rect">
            <a:avLst/>
          </a:prstGeom>
          <a:solidFill>
            <a:srgbClr val="005BAC"/>
          </a:solidFill>
          <a:ln>
            <a:noFill/>
          </a:ln>
        </p:spPr>
        <p:txBody>
          <a:bodyPr anchorCtr="0" anchor="t" bIns="0" lIns="0" spcFirstLastPara="1" rIns="0" wrap="square" tIns="46350">
            <a:spAutoFit/>
          </a:bodyPr>
          <a:lstStyle/>
          <a:p>
            <a:pPr indent="0" lvl="0" marL="362585" marR="0" rtl="0" algn="l">
              <a:lnSpc>
                <a:spcPct val="100000"/>
              </a:lnSpc>
              <a:spcBef>
                <a:spcPts val="0"/>
              </a:spcBef>
              <a:spcAft>
                <a:spcPts val="0"/>
              </a:spcAft>
              <a:buNone/>
            </a:pPr>
            <a:r>
              <a:rPr lang="ja-JP" sz="1500">
                <a:solidFill>
                  <a:srgbClr val="FFFFFF"/>
                </a:solidFill>
                <a:latin typeface="Meiryo"/>
                <a:ea typeface="Meiryo"/>
                <a:cs typeface="Meiryo"/>
                <a:sym typeface="Meiryo"/>
              </a:rPr>
              <a:t>安全性</a:t>
            </a:r>
            <a:endParaRPr sz="1500">
              <a:solidFill>
                <a:schemeClr val="dk1"/>
              </a:solidFill>
              <a:latin typeface="Meiryo"/>
              <a:ea typeface="Meiryo"/>
              <a:cs typeface="Meiryo"/>
              <a:sym typeface="Meiryo"/>
            </a:endParaRPr>
          </a:p>
        </p:txBody>
      </p:sp>
      <p:sp>
        <p:nvSpPr>
          <p:cNvPr id="197" name="Google Shape;197;p10"/>
          <p:cNvSpPr txBox="1"/>
          <p:nvPr/>
        </p:nvSpPr>
        <p:spPr>
          <a:xfrm>
            <a:off x="7089647" y="3134867"/>
            <a:ext cx="1312545" cy="278923"/>
          </a:xfrm>
          <a:prstGeom prst="rect">
            <a:avLst/>
          </a:prstGeom>
          <a:solidFill>
            <a:srgbClr val="005BAC"/>
          </a:solidFill>
          <a:ln>
            <a:noFill/>
          </a:ln>
        </p:spPr>
        <p:txBody>
          <a:bodyPr anchorCtr="0" anchor="t" bIns="0" lIns="0" spcFirstLastPara="1" rIns="0" wrap="square" tIns="47625">
            <a:spAutoFit/>
          </a:bodyPr>
          <a:lstStyle/>
          <a:p>
            <a:pPr indent="0" lvl="0" marL="272415" marR="0" rtl="0" algn="l">
              <a:lnSpc>
                <a:spcPct val="100000"/>
              </a:lnSpc>
              <a:spcBef>
                <a:spcPts val="0"/>
              </a:spcBef>
              <a:spcAft>
                <a:spcPts val="0"/>
              </a:spcAft>
              <a:buNone/>
            </a:pPr>
            <a:r>
              <a:rPr lang="ja-JP" sz="1500">
                <a:solidFill>
                  <a:srgbClr val="FFFFFF"/>
                </a:solidFill>
                <a:latin typeface="Meiryo"/>
                <a:ea typeface="Meiryo"/>
                <a:cs typeface="Meiryo"/>
                <a:sym typeface="Meiryo"/>
              </a:rPr>
              <a:t>内部統制</a:t>
            </a:r>
            <a:endParaRPr sz="1500">
              <a:solidFill>
                <a:schemeClr val="dk1"/>
              </a:solidFill>
              <a:latin typeface="Meiryo"/>
              <a:ea typeface="Meiryo"/>
              <a:cs typeface="Meiryo"/>
              <a:sym typeface="Meiryo"/>
            </a:endParaRPr>
          </a:p>
        </p:txBody>
      </p:sp>
      <p:sp>
        <p:nvSpPr>
          <p:cNvPr id="198" name="Google Shape;198;p10"/>
          <p:cNvSpPr txBox="1"/>
          <p:nvPr/>
        </p:nvSpPr>
        <p:spPr>
          <a:xfrm>
            <a:off x="7089647" y="5414771"/>
            <a:ext cx="1312545" cy="280846"/>
          </a:xfrm>
          <a:prstGeom prst="rect">
            <a:avLst/>
          </a:prstGeom>
          <a:solidFill>
            <a:srgbClr val="005BAC"/>
          </a:solidFill>
          <a:ln>
            <a:noFill/>
          </a:ln>
        </p:spPr>
        <p:txBody>
          <a:bodyPr anchorCtr="0" anchor="t" bIns="0" lIns="0" spcFirstLastPara="1" rIns="0" wrap="square" tIns="49525">
            <a:spAutoFit/>
          </a:bodyPr>
          <a:lstStyle/>
          <a:p>
            <a:pPr indent="0" lvl="0" marL="272415" marR="0" rtl="0" algn="l">
              <a:lnSpc>
                <a:spcPct val="100000"/>
              </a:lnSpc>
              <a:spcBef>
                <a:spcPts val="0"/>
              </a:spcBef>
              <a:spcAft>
                <a:spcPts val="0"/>
              </a:spcAft>
              <a:buNone/>
            </a:pPr>
            <a:r>
              <a:rPr lang="ja-JP" sz="1500">
                <a:solidFill>
                  <a:srgbClr val="FFFFFF"/>
                </a:solidFill>
                <a:latin typeface="Meiryo"/>
                <a:ea typeface="Meiryo"/>
                <a:cs typeface="Meiryo"/>
                <a:sym typeface="Meiryo"/>
              </a:rPr>
              <a:t>サポート</a:t>
            </a:r>
            <a:endParaRPr sz="1500">
              <a:solidFill>
                <a:schemeClr val="dk1"/>
              </a:solidFill>
              <a:latin typeface="Meiryo"/>
              <a:ea typeface="Meiryo"/>
              <a:cs typeface="Meiryo"/>
              <a:sym typeface="Meiryo"/>
            </a:endParaRPr>
          </a:p>
        </p:txBody>
      </p:sp>
      <p:grpSp>
        <p:nvGrpSpPr>
          <p:cNvPr id="199" name="Google Shape;199;p10"/>
          <p:cNvGrpSpPr/>
          <p:nvPr/>
        </p:nvGrpSpPr>
        <p:grpSpPr>
          <a:xfrm>
            <a:off x="1333500" y="1537716"/>
            <a:ext cx="653795" cy="4668012"/>
            <a:chOff x="1333500" y="1537716"/>
            <a:chExt cx="653795" cy="4668012"/>
          </a:xfrm>
        </p:grpSpPr>
        <p:pic>
          <p:nvPicPr>
            <p:cNvPr id="200" name="Google Shape;200;p10"/>
            <p:cNvPicPr preferRelativeResize="0"/>
            <p:nvPr/>
          </p:nvPicPr>
          <p:blipFill rotWithShape="1">
            <a:blip r:embed="rId5">
              <a:alphaModFix/>
            </a:blip>
            <a:srcRect b="0" l="0" r="0" t="0"/>
            <a:stretch/>
          </p:blipFill>
          <p:spPr>
            <a:xfrm>
              <a:off x="1333500" y="1537716"/>
              <a:ext cx="653795" cy="557784"/>
            </a:xfrm>
            <a:prstGeom prst="rect">
              <a:avLst/>
            </a:prstGeom>
            <a:noFill/>
            <a:ln>
              <a:noFill/>
            </a:ln>
          </p:spPr>
        </p:pic>
        <p:pic>
          <p:nvPicPr>
            <p:cNvPr id="201" name="Google Shape;201;p10"/>
            <p:cNvPicPr preferRelativeResize="0"/>
            <p:nvPr/>
          </p:nvPicPr>
          <p:blipFill rotWithShape="1">
            <a:blip r:embed="rId6">
              <a:alphaModFix/>
            </a:blip>
            <a:srcRect b="0" l="0" r="0" t="0"/>
            <a:stretch/>
          </p:blipFill>
          <p:spPr>
            <a:xfrm>
              <a:off x="1341120" y="2257044"/>
              <a:ext cx="501395" cy="569976"/>
            </a:xfrm>
            <a:prstGeom prst="rect">
              <a:avLst/>
            </a:prstGeom>
            <a:noFill/>
            <a:ln>
              <a:noFill/>
            </a:ln>
          </p:spPr>
        </p:pic>
        <p:pic>
          <p:nvPicPr>
            <p:cNvPr id="202" name="Google Shape;202;p10"/>
            <p:cNvPicPr preferRelativeResize="0"/>
            <p:nvPr/>
          </p:nvPicPr>
          <p:blipFill rotWithShape="1">
            <a:blip r:embed="rId7">
              <a:alphaModFix/>
            </a:blip>
            <a:srcRect b="0" l="0" r="0" t="0"/>
            <a:stretch/>
          </p:blipFill>
          <p:spPr>
            <a:xfrm>
              <a:off x="1379219" y="3898392"/>
              <a:ext cx="487680" cy="569976"/>
            </a:xfrm>
            <a:prstGeom prst="rect">
              <a:avLst/>
            </a:prstGeom>
            <a:noFill/>
            <a:ln>
              <a:noFill/>
            </a:ln>
          </p:spPr>
        </p:pic>
        <p:pic>
          <p:nvPicPr>
            <p:cNvPr id="203" name="Google Shape;203;p10"/>
            <p:cNvPicPr preferRelativeResize="0"/>
            <p:nvPr/>
          </p:nvPicPr>
          <p:blipFill rotWithShape="1">
            <a:blip r:embed="rId8">
              <a:alphaModFix/>
            </a:blip>
            <a:srcRect b="0" l="0" r="0" t="0"/>
            <a:stretch/>
          </p:blipFill>
          <p:spPr>
            <a:xfrm>
              <a:off x="1391411" y="4700016"/>
              <a:ext cx="405384" cy="653795"/>
            </a:xfrm>
            <a:prstGeom prst="rect">
              <a:avLst/>
            </a:prstGeom>
            <a:noFill/>
            <a:ln>
              <a:noFill/>
            </a:ln>
          </p:spPr>
        </p:pic>
        <p:pic>
          <p:nvPicPr>
            <p:cNvPr id="204" name="Google Shape;204;p10"/>
            <p:cNvPicPr preferRelativeResize="0"/>
            <p:nvPr/>
          </p:nvPicPr>
          <p:blipFill rotWithShape="1">
            <a:blip r:embed="rId9">
              <a:alphaModFix/>
            </a:blip>
            <a:srcRect b="0" l="0" r="0" t="0"/>
            <a:stretch/>
          </p:blipFill>
          <p:spPr>
            <a:xfrm>
              <a:off x="1379219" y="5640324"/>
              <a:ext cx="550163" cy="565404"/>
            </a:xfrm>
            <a:prstGeom prst="rect">
              <a:avLst/>
            </a:prstGeom>
            <a:noFill/>
            <a:ln>
              <a:noFill/>
            </a:ln>
          </p:spPr>
        </p:pic>
        <p:pic>
          <p:nvPicPr>
            <p:cNvPr id="205" name="Google Shape;205;p10"/>
            <p:cNvPicPr preferRelativeResize="0"/>
            <p:nvPr/>
          </p:nvPicPr>
          <p:blipFill rotWithShape="1">
            <a:blip r:embed="rId10">
              <a:alphaModFix/>
            </a:blip>
            <a:srcRect b="0" l="0" r="0" t="0"/>
            <a:stretch/>
          </p:blipFill>
          <p:spPr>
            <a:xfrm>
              <a:off x="1341120" y="3080004"/>
              <a:ext cx="509016" cy="504444"/>
            </a:xfrm>
            <a:prstGeom prst="rect">
              <a:avLst/>
            </a:prstGeom>
            <a:noFill/>
            <a:ln>
              <a:noFill/>
            </a:ln>
          </p:spPr>
        </p:pic>
      </p:grpSp>
      <p:pic>
        <p:nvPicPr>
          <p:cNvPr id="206" name="Google Shape;206;p10"/>
          <p:cNvPicPr preferRelativeResize="0"/>
          <p:nvPr/>
        </p:nvPicPr>
        <p:blipFill rotWithShape="1">
          <a:blip r:embed="rId11">
            <a:alphaModFix/>
          </a:blip>
          <a:srcRect b="0" l="0" r="0" t="0"/>
          <a:stretch/>
        </p:blipFill>
        <p:spPr>
          <a:xfrm>
            <a:off x="5972555" y="5830823"/>
            <a:ext cx="396239" cy="545591"/>
          </a:xfrm>
          <a:prstGeom prst="rect">
            <a:avLst/>
          </a:prstGeom>
          <a:noFill/>
          <a:ln>
            <a:noFill/>
          </a:ln>
        </p:spPr>
      </p:pic>
      <p:sp>
        <p:nvSpPr>
          <p:cNvPr id="207" name="Google Shape;207;p10"/>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セキュリティ</a:t>
            </a:r>
            <a:endParaRPr/>
          </a:p>
          <a:p>
            <a:pPr indent="-246774" lvl="0" marL="493547" marR="0" rtl="0" algn="l">
              <a:lnSpc>
                <a:spcPct val="120000"/>
              </a:lnSpc>
              <a:spcBef>
                <a:spcPts val="0"/>
              </a:spcBef>
              <a:spcAft>
                <a:spcPts val="0"/>
              </a:spcAft>
              <a:buClr>
                <a:schemeClr val="accent2"/>
              </a:buClr>
              <a:buSzPts val="1300"/>
              <a:buFont typeface="Arial"/>
              <a:buNone/>
            </a:pPr>
            <a:r>
              <a:t/>
            </a:r>
            <a:endParaRPr/>
          </a:p>
        </p:txBody>
      </p:sp>
      <p:sp>
        <p:nvSpPr>
          <p:cNvPr id="208" name="Google Shape;208;p10"/>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
        <p:nvSpPr>
          <p:cNvPr id="209" name="Google Shape;209;p10"/>
          <p:cNvSpPr/>
          <p:nvPr/>
        </p:nvSpPr>
        <p:spPr>
          <a:xfrm>
            <a:off x="5536659" y="1052884"/>
            <a:ext cx="4464210" cy="1968063"/>
          </a:xfrm>
          <a:prstGeom prst="roundRect">
            <a:avLst>
              <a:gd fmla="val 10895" name="adj"/>
            </a:avLst>
          </a:prstGeom>
          <a:solidFill>
            <a:schemeClr val="lt1"/>
          </a:solidFill>
          <a:ln cap="flat" cmpd="sng" w="254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513">
              <a:solidFill>
                <a:schemeClr val="lt1"/>
              </a:solidFill>
              <a:latin typeface="Meiryo"/>
              <a:ea typeface="Meiryo"/>
              <a:cs typeface="Meiryo"/>
              <a:sym typeface="Meiryo"/>
            </a:endParaRPr>
          </a:p>
        </p:txBody>
      </p:sp>
      <p:sp>
        <p:nvSpPr>
          <p:cNvPr id="210" name="Google Shape;210;p10"/>
          <p:cNvSpPr/>
          <p:nvPr/>
        </p:nvSpPr>
        <p:spPr>
          <a:xfrm>
            <a:off x="6454502" y="1298766"/>
            <a:ext cx="312302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ja-JP" sz="1200">
                <a:solidFill>
                  <a:srgbClr val="005BAC"/>
                </a:solidFill>
                <a:latin typeface="Meiryo"/>
                <a:ea typeface="Meiryo"/>
                <a:cs typeface="Meiryo"/>
                <a:sym typeface="Meiryo"/>
              </a:rPr>
              <a:t>WebTrustの厳格な審査をクリア</a:t>
            </a:r>
            <a:endParaRPr sz="1800">
              <a:solidFill>
                <a:schemeClr val="dk1"/>
              </a:solidFill>
              <a:latin typeface="Meiryo"/>
              <a:ea typeface="Meiryo"/>
              <a:cs typeface="Meiryo"/>
              <a:sym typeface="Meiryo"/>
            </a:endParaRPr>
          </a:p>
        </p:txBody>
      </p:sp>
      <p:pic>
        <p:nvPicPr>
          <p:cNvPr descr="WebTrust_CA" id="211" name="Google Shape;211;p10"/>
          <p:cNvPicPr preferRelativeResize="0"/>
          <p:nvPr/>
        </p:nvPicPr>
        <p:blipFill rotWithShape="1">
          <a:blip r:embed="rId12">
            <a:alphaModFix/>
          </a:blip>
          <a:srcRect b="0" l="0" r="0" t="0"/>
          <a:stretch/>
        </p:blipFill>
        <p:spPr>
          <a:xfrm>
            <a:off x="5888714" y="1339058"/>
            <a:ext cx="457986" cy="599340"/>
          </a:xfrm>
          <a:prstGeom prst="rect">
            <a:avLst/>
          </a:prstGeom>
          <a:noFill/>
          <a:ln>
            <a:noFill/>
          </a:ln>
        </p:spPr>
      </p:pic>
      <p:sp>
        <p:nvSpPr>
          <p:cNvPr id="212" name="Google Shape;212;p10"/>
          <p:cNvSpPr/>
          <p:nvPr/>
        </p:nvSpPr>
        <p:spPr>
          <a:xfrm>
            <a:off x="6472017" y="1519175"/>
            <a:ext cx="308722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ja-JP" sz="1000">
                <a:solidFill>
                  <a:srgbClr val="373737"/>
                </a:solidFill>
                <a:latin typeface="Meiryo"/>
                <a:ea typeface="Meiryo"/>
                <a:cs typeface="Meiryo"/>
                <a:sym typeface="Meiryo"/>
              </a:rPr>
              <a:t>システムで使用する電子証明書は</a:t>
            </a:r>
            <a:endParaRPr sz="1000">
              <a:solidFill>
                <a:srgbClr val="373737"/>
              </a:solidFill>
              <a:latin typeface="Meiryo"/>
              <a:ea typeface="Meiryo"/>
              <a:cs typeface="Meiryo"/>
              <a:sym typeface="Meiryo"/>
            </a:endParaRPr>
          </a:p>
          <a:p>
            <a:pPr indent="0" lvl="0" marL="0" marR="0" rtl="0" algn="l">
              <a:spcBef>
                <a:spcPts val="0"/>
              </a:spcBef>
              <a:spcAft>
                <a:spcPts val="0"/>
              </a:spcAft>
              <a:buNone/>
            </a:pPr>
            <a:r>
              <a:rPr lang="ja-JP" sz="1000">
                <a:solidFill>
                  <a:srgbClr val="373737"/>
                </a:solidFill>
                <a:latin typeface="Meiryo"/>
                <a:ea typeface="Meiryo"/>
                <a:cs typeface="Meiryo"/>
                <a:sym typeface="Meiryo"/>
              </a:rPr>
              <a:t>国際的な電子商取引保証基準に準拠</a:t>
            </a:r>
            <a:endParaRPr sz="1800">
              <a:solidFill>
                <a:schemeClr val="dk1"/>
              </a:solidFill>
              <a:latin typeface="Meiryo"/>
              <a:ea typeface="Meiryo"/>
              <a:cs typeface="Meiryo"/>
              <a:sym typeface="Meiryo"/>
            </a:endParaRPr>
          </a:p>
        </p:txBody>
      </p:sp>
      <p:sp>
        <p:nvSpPr>
          <p:cNvPr id="213" name="Google Shape;213;p10"/>
          <p:cNvSpPr/>
          <p:nvPr/>
        </p:nvSpPr>
        <p:spPr>
          <a:xfrm>
            <a:off x="6454502" y="1994631"/>
            <a:ext cx="3123028"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ja-JP" sz="1200">
                <a:solidFill>
                  <a:srgbClr val="005BAC"/>
                </a:solidFill>
                <a:latin typeface="Meiryo"/>
                <a:ea typeface="Meiryo"/>
                <a:cs typeface="Meiryo"/>
                <a:sym typeface="Meiryo"/>
              </a:rPr>
              <a:t>セキュリティ基準・認証取得済</a:t>
            </a:r>
            <a:endParaRPr sz="1800">
              <a:solidFill>
                <a:schemeClr val="dk1"/>
              </a:solidFill>
              <a:latin typeface="Meiryo"/>
              <a:ea typeface="Meiryo"/>
              <a:cs typeface="Meiryo"/>
              <a:sym typeface="Meiryo"/>
            </a:endParaRPr>
          </a:p>
        </p:txBody>
      </p:sp>
      <p:sp>
        <p:nvSpPr>
          <p:cNvPr id="214" name="Google Shape;214;p10"/>
          <p:cNvSpPr/>
          <p:nvPr/>
        </p:nvSpPr>
        <p:spPr>
          <a:xfrm>
            <a:off x="6472017" y="2215040"/>
            <a:ext cx="3087226" cy="40011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ja-JP" sz="1000">
                <a:solidFill>
                  <a:srgbClr val="373737"/>
                </a:solidFill>
                <a:latin typeface="Meiryo"/>
                <a:ea typeface="Meiryo"/>
                <a:cs typeface="Meiryo"/>
                <a:sym typeface="Meiryo"/>
              </a:rPr>
              <a:t>ISO/IEC 27001:2013・JIS Q 27001:2014</a:t>
            </a:r>
            <a:endParaRPr/>
          </a:p>
          <a:p>
            <a:pPr indent="0" lvl="0" marL="0" marR="0" rtl="0" algn="l">
              <a:spcBef>
                <a:spcPts val="0"/>
              </a:spcBef>
              <a:spcAft>
                <a:spcPts val="0"/>
              </a:spcAft>
              <a:buNone/>
            </a:pPr>
            <a:r>
              <a:rPr lang="ja-JP" sz="1000">
                <a:solidFill>
                  <a:srgbClr val="373737"/>
                </a:solidFill>
                <a:latin typeface="Meiryo"/>
                <a:ea typeface="Meiryo"/>
                <a:cs typeface="Meiryo"/>
                <a:sym typeface="Meiryo"/>
              </a:rPr>
              <a:t>SOC2 Type-1 報告書 SOC2 Type-2 報告書</a:t>
            </a:r>
            <a:endParaRPr sz="1000">
              <a:solidFill>
                <a:srgbClr val="373737"/>
              </a:solidFill>
              <a:latin typeface="Meiryo"/>
              <a:ea typeface="Meiryo"/>
              <a:cs typeface="Meiryo"/>
              <a:sym typeface="Meiryo"/>
            </a:endParaRPr>
          </a:p>
          <a:p>
            <a:pPr indent="0" lvl="0" marL="0" marR="0" rtl="0" algn="l">
              <a:spcBef>
                <a:spcPts val="0"/>
              </a:spcBef>
              <a:spcAft>
                <a:spcPts val="0"/>
              </a:spcAft>
              <a:buNone/>
            </a:pPr>
            <a:r>
              <a:rPr lang="ja-JP" sz="1000">
                <a:solidFill>
                  <a:srgbClr val="373737"/>
                </a:solidFill>
                <a:latin typeface="Meiryo"/>
                <a:ea typeface="Meiryo"/>
                <a:cs typeface="Meiryo"/>
                <a:sym typeface="Meiryo"/>
              </a:rPr>
              <a:t>ISMAP</a:t>
            </a:r>
            <a:endParaRPr/>
          </a:p>
          <a:p>
            <a:pPr indent="0" lvl="0" marL="0" marR="0" rtl="0" algn="l">
              <a:spcBef>
                <a:spcPts val="0"/>
              </a:spcBef>
              <a:spcAft>
                <a:spcPts val="0"/>
              </a:spcAft>
              <a:buNone/>
            </a:pPr>
            <a:r>
              <a:t/>
            </a:r>
            <a:endParaRPr sz="1000">
              <a:solidFill>
                <a:srgbClr val="373737"/>
              </a:solidFill>
              <a:latin typeface="Meiryo"/>
              <a:ea typeface="Meiryo"/>
              <a:cs typeface="Meiryo"/>
              <a:sym typeface="Meiryo"/>
            </a:endParaRPr>
          </a:p>
          <a:p>
            <a:pPr indent="0" lvl="0" marL="0" marR="0" rtl="0" algn="l">
              <a:spcBef>
                <a:spcPts val="0"/>
              </a:spcBef>
              <a:spcAft>
                <a:spcPts val="0"/>
              </a:spcAft>
              <a:buNone/>
            </a:pPr>
            <a:r>
              <a:t/>
            </a:r>
            <a:endParaRPr sz="1000">
              <a:solidFill>
                <a:srgbClr val="373737"/>
              </a:solidFill>
              <a:latin typeface="Meiryo"/>
              <a:ea typeface="Meiryo"/>
              <a:cs typeface="Meiryo"/>
              <a:sym typeface="Meiryo"/>
            </a:endParaRPr>
          </a:p>
        </p:txBody>
      </p:sp>
      <p:sp>
        <p:nvSpPr>
          <p:cNvPr id="215" name="Google Shape;215;p10"/>
          <p:cNvSpPr txBox="1"/>
          <p:nvPr/>
        </p:nvSpPr>
        <p:spPr>
          <a:xfrm>
            <a:off x="7102838" y="927828"/>
            <a:ext cx="1207027" cy="323125"/>
          </a:xfrm>
          <a:prstGeom prst="rect">
            <a:avLst/>
          </a:prstGeom>
          <a:solidFill>
            <a:srgbClr val="005BAC"/>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ja-JP" sz="1500">
                <a:solidFill>
                  <a:schemeClr val="lt1"/>
                </a:solidFill>
                <a:latin typeface="Meiryo"/>
                <a:ea typeface="Meiryo"/>
                <a:cs typeface="Meiryo"/>
                <a:sym typeface="Meiryo"/>
              </a:rPr>
              <a:t>信憑性</a:t>
            </a:r>
            <a:endParaRPr sz="1500">
              <a:solidFill>
                <a:schemeClr val="lt1"/>
              </a:solidFill>
              <a:latin typeface="Meiryo"/>
              <a:ea typeface="Meiryo"/>
              <a:cs typeface="Meiryo"/>
              <a:sym typeface="Meiry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11"/>
          <p:cNvSpPr txBox="1"/>
          <p:nvPr>
            <p:ph type="ctrTitle"/>
          </p:nvPr>
        </p:nvSpPr>
        <p:spPr>
          <a:xfrm>
            <a:off x="2755900" y="3430587"/>
            <a:ext cx="5181600" cy="695325"/>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b="0" i="0" lang="ja-JP" sz="4400" u="none" cap="none" strike="noStrike">
                <a:solidFill>
                  <a:srgbClr val="000000"/>
                </a:solidFill>
                <a:latin typeface="Meiryo"/>
                <a:ea typeface="Meiryo"/>
                <a:cs typeface="Meiryo"/>
                <a:sym typeface="Meiryo"/>
              </a:rPr>
              <a:t>２	契約締結の流れ</a:t>
            </a:r>
            <a:endParaRPr b="0" i="0" sz="4400" u="none" cap="none" strike="noStrike">
              <a:solidFill>
                <a:srgbClr val="000000"/>
              </a:solidFill>
              <a:latin typeface="Meiryo"/>
              <a:ea typeface="Meiryo"/>
              <a:cs typeface="Meiryo"/>
              <a:sym typeface="Meiryo"/>
            </a:endParaRPr>
          </a:p>
        </p:txBody>
      </p:sp>
      <p:pic>
        <p:nvPicPr>
          <p:cNvPr id="222" name="Google Shape;222;p11"/>
          <p:cNvPicPr preferRelativeResize="0"/>
          <p:nvPr/>
        </p:nvPicPr>
        <p:blipFill rotWithShape="1">
          <a:blip r:embed="rId3">
            <a:alphaModFix/>
          </a:blip>
          <a:srcRect b="0" l="0" r="0" t="0"/>
          <a:stretch/>
        </p:blipFill>
        <p:spPr>
          <a:xfrm>
            <a:off x="8183880" y="1151462"/>
            <a:ext cx="2508504" cy="2863990"/>
          </a:xfrm>
          <a:prstGeom prst="rect">
            <a:avLst/>
          </a:prstGeom>
          <a:noFill/>
          <a:ln>
            <a:noFill/>
          </a:ln>
        </p:spPr>
      </p:pic>
      <p:sp>
        <p:nvSpPr>
          <p:cNvPr id="223" name="Google Shape;223;p11"/>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2"/>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0" lvl="0" marL="0" rtl="0" algn="l">
              <a:lnSpc>
                <a:spcPct val="120000"/>
              </a:lnSpc>
              <a:spcBef>
                <a:spcPts val="0"/>
              </a:spcBef>
              <a:spcAft>
                <a:spcPts val="0"/>
              </a:spcAft>
              <a:buSzPts val="1300"/>
              <a:buNone/>
            </a:pPr>
            <a:r>
              <a:rPr lang="ja-JP" sz="1511"/>
              <a:t>契約締結の流れ</a:t>
            </a:r>
            <a:endParaRPr sz="1511"/>
          </a:p>
        </p:txBody>
      </p:sp>
      <p:sp>
        <p:nvSpPr>
          <p:cNvPr id="229" name="Google Shape;229;p12"/>
          <p:cNvSpPr/>
          <p:nvPr/>
        </p:nvSpPr>
        <p:spPr>
          <a:xfrm>
            <a:off x="0" y="157395"/>
            <a:ext cx="10693400" cy="332129"/>
          </a:xfrm>
          <a:prstGeom prst="rect">
            <a:avLst/>
          </a:prstGeom>
          <a:noFill/>
          <a:ln>
            <a:noFill/>
          </a:ln>
        </p:spPr>
        <p:txBody>
          <a:bodyPr anchorCtr="0" anchor="ctr" bIns="49325" lIns="98675" spcFirstLastPara="1" rIns="98675" wrap="square" tIns="49325">
            <a:sp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30" name="Google Shape;230;p12"/>
          <p:cNvSpPr txBox="1"/>
          <p:nvPr/>
        </p:nvSpPr>
        <p:spPr>
          <a:xfrm>
            <a:off x="561787" y="1923265"/>
            <a:ext cx="9459546" cy="788388"/>
          </a:xfrm>
          <a:prstGeom prst="rect">
            <a:avLst/>
          </a:prstGeom>
          <a:noFill/>
          <a:ln>
            <a:noFill/>
          </a:ln>
        </p:spPr>
        <p:txBody>
          <a:bodyPr anchorCtr="0" anchor="t" bIns="0" lIns="0" spcFirstLastPara="1" rIns="0" wrap="square" tIns="15075">
            <a:spAutoFit/>
          </a:bodyPr>
          <a:lstStyle/>
          <a:p>
            <a:pPr indent="0" lvl="0" marL="13710" marR="0" rtl="0" algn="ctr">
              <a:spcBef>
                <a:spcPts val="0"/>
              </a:spcBef>
              <a:spcAft>
                <a:spcPts val="0"/>
              </a:spcAft>
              <a:buNone/>
            </a:pPr>
            <a:r>
              <a:rPr b="1" lang="ja-JP" sz="1619">
                <a:solidFill>
                  <a:srgbClr val="101D31"/>
                </a:solidFill>
                <a:latin typeface="Meiryo"/>
                <a:ea typeface="Meiryo"/>
                <a:cs typeface="Meiryo"/>
                <a:sym typeface="Meiryo"/>
              </a:rPr>
              <a:t>メール件名：「【自治体名】</a:t>
            </a:r>
            <a:r>
              <a:rPr b="1" lang="ja-JP" sz="1619">
                <a:solidFill>
                  <a:srgbClr val="000000"/>
                </a:solidFill>
                <a:latin typeface="Meiryo"/>
                <a:ea typeface="Meiryo"/>
                <a:cs typeface="Meiryo"/>
                <a:sym typeface="Meiryo"/>
              </a:rPr>
              <a:t>様より△△契約への署名依頼が届いています</a:t>
            </a:r>
            <a:r>
              <a:rPr b="1" lang="ja-JP" sz="1619">
                <a:solidFill>
                  <a:srgbClr val="101D31"/>
                </a:solidFill>
                <a:latin typeface="Meiryo"/>
                <a:ea typeface="Meiryo"/>
                <a:cs typeface="Meiryo"/>
                <a:sym typeface="Meiryo"/>
              </a:rPr>
              <a:t>」</a:t>
            </a:r>
            <a:endParaRPr b="1" sz="1619">
              <a:solidFill>
                <a:srgbClr val="000000"/>
              </a:solidFill>
              <a:latin typeface="Meiryo"/>
              <a:ea typeface="Meiryo"/>
              <a:cs typeface="Meiryo"/>
              <a:sym typeface="Meiryo"/>
            </a:endParaRPr>
          </a:p>
          <a:p>
            <a:pPr indent="0" lvl="0" marL="13710" marR="0" rtl="0" algn="ctr">
              <a:spcBef>
                <a:spcPts val="119"/>
              </a:spcBef>
              <a:spcAft>
                <a:spcPts val="0"/>
              </a:spcAft>
              <a:buNone/>
            </a:pPr>
            <a:r>
              <a:t/>
            </a:r>
            <a:endParaRPr b="1" sz="1619">
              <a:solidFill>
                <a:srgbClr val="101D31"/>
              </a:solidFill>
              <a:latin typeface="Meiryo"/>
              <a:ea typeface="Meiryo"/>
              <a:cs typeface="Meiryo"/>
              <a:sym typeface="Meiryo"/>
            </a:endParaRPr>
          </a:p>
          <a:p>
            <a:pPr indent="0" lvl="0" marL="13710" marR="0" rtl="0" algn="ctr">
              <a:spcBef>
                <a:spcPts val="119"/>
              </a:spcBef>
              <a:spcAft>
                <a:spcPts val="0"/>
              </a:spcAft>
              <a:buNone/>
            </a:pPr>
            <a:r>
              <a:rPr b="1" lang="ja-JP" sz="1619">
                <a:solidFill>
                  <a:srgbClr val="101D31"/>
                </a:solidFill>
                <a:latin typeface="Meiryo"/>
                <a:ea typeface="Meiryo"/>
                <a:cs typeface="Meiryo"/>
                <a:sym typeface="Meiryo"/>
              </a:rPr>
              <a:t>メール差出元：「電子印鑑ＧＭＯサイン </a:t>
            </a:r>
            <a:r>
              <a:rPr b="1" lang="ja-JP" sz="1619" u="sng">
                <a:solidFill>
                  <a:srgbClr val="101D31"/>
                </a:solidFill>
                <a:latin typeface="Meiryo"/>
                <a:ea typeface="Meiryo"/>
                <a:cs typeface="Meiryo"/>
                <a:sym typeface="Meiryo"/>
                <a:hlinkClick r:id="rId3">
                  <a:extLst>
                    <a:ext uri="{A12FA001-AC4F-418D-AE19-62706E023703}">
                      <ahyp:hlinkClr val="tx"/>
                    </a:ext>
                  </a:extLst>
                </a:hlinkClick>
              </a:rPr>
              <a:t>&lt;noreply@gmosign.com&gt;」</a:t>
            </a:r>
            <a:endParaRPr b="1" sz="1619">
              <a:solidFill>
                <a:srgbClr val="000000"/>
              </a:solidFill>
              <a:latin typeface="Meiryo"/>
              <a:ea typeface="Meiryo"/>
              <a:cs typeface="Meiryo"/>
              <a:sym typeface="Meiryo"/>
            </a:endParaRPr>
          </a:p>
        </p:txBody>
      </p:sp>
      <p:sp>
        <p:nvSpPr>
          <p:cNvPr id="231" name="Google Shape;231;p12"/>
          <p:cNvSpPr txBox="1"/>
          <p:nvPr/>
        </p:nvSpPr>
        <p:spPr>
          <a:xfrm>
            <a:off x="1430614" y="1159529"/>
            <a:ext cx="7832172" cy="336394"/>
          </a:xfrm>
          <a:prstGeom prst="rect">
            <a:avLst/>
          </a:prstGeom>
          <a:noFill/>
          <a:ln>
            <a:noFill/>
          </a:ln>
        </p:spPr>
        <p:txBody>
          <a:bodyPr anchorCtr="0" anchor="t" bIns="0" lIns="0" spcFirstLastPara="1" rIns="0" wrap="square" tIns="12325">
            <a:spAutoFit/>
          </a:bodyPr>
          <a:lstStyle/>
          <a:p>
            <a:pPr indent="0" lvl="0" marL="13710" marR="0" rtl="0" algn="ctr">
              <a:lnSpc>
                <a:spcPct val="100000"/>
              </a:lnSpc>
              <a:spcBef>
                <a:spcPts val="0"/>
              </a:spcBef>
              <a:spcAft>
                <a:spcPts val="0"/>
              </a:spcAft>
              <a:buNone/>
            </a:pPr>
            <a:r>
              <a:rPr b="1" i="0" lang="ja-JP" sz="2105" u="none" cap="none" strike="noStrike">
                <a:solidFill>
                  <a:srgbClr val="000000"/>
                </a:solidFill>
                <a:latin typeface="Meiryo"/>
                <a:ea typeface="Meiryo"/>
                <a:cs typeface="Meiryo"/>
                <a:sym typeface="Meiryo"/>
              </a:rPr>
              <a:t>はじめに：事業者様に次のような署名依頼メールが届きます</a:t>
            </a:r>
            <a:endParaRPr b="1" i="0" sz="2105" u="none" cap="none" strike="noStrike">
              <a:solidFill>
                <a:srgbClr val="000000"/>
              </a:solidFill>
              <a:latin typeface="Meiryo"/>
              <a:ea typeface="Meiryo"/>
              <a:cs typeface="Meiryo"/>
              <a:sym typeface="Meiryo"/>
            </a:endParaRPr>
          </a:p>
        </p:txBody>
      </p:sp>
      <p:sp>
        <p:nvSpPr>
          <p:cNvPr id="232" name="Google Shape;232;p12"/>
          <p:cNvSpPr/>
          <p:nvPr/>
        </p:nvSpPr>
        <p:spPr>
          <a:xfrm>
            <a:off x="1691157" y="1576461"/>
            <a:ext cx="7317087" cy="49353"/>
          </a:xfrm>
          <a:custGeom>
            <a:rect b="b" l="l" r="r" t="t"/>
            <a:pathLst>
              <a:path extrusionOk="0" h="41275" w="6178550">
                <a:moveTo>
                  <a:pt x="6178296" y="0"/>
                </a:moveTo>
                <a:lnTo>
                  <a:pt x="0" y="10667"/>
                </a:lnTo>
                <a:lnTo>
                  <a:pt x="0" y="41147"/>
                </a:lnTo>
                <a:lnTo>
                  <a:pt x="6178296" y="30479"/>
                </a:lnTo>
                <a:lnTo>
                  <a:pt x="6178296"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grpSp>
        <p:nvGrpSpPr>
          <p:cNvPr id="233" name="Google Shape;233;p12"/>
          <p:cNvGrpSpPr/>
          <p:nvPr/>
        </p:nvGrpSpPr>
        <p:grpSpPr>
          <a:xfrm>
            <a:off x="2089280" y="3101367"/>
            <a:ext cx="6612086" cy="1556712"/>
            <a:chOff x="2281427" y="2695955"/>
            <a:chExt cx="6125210" cy="1442085"/>
          </a:xfrm>
        </p:grpSpPr>
        <p:sp>
          <p:nvSpPr>
            <p:cNvPr id="234" name="Google Shape;234;p12"/>
            <p:cNvSpPr/>
            <p:nvPr/>
          </p:nvSpPr>
          <p:spPr>
            <a:xfrm>
              <a:off x="2281427" y="2695955"/>
              <a:ext cx="6125210" cy="1442085"/>
            </a:xfrm>
            <a:custGeom>
              <a:rect b="b" l="l" r="r" t="t"/>
              <a:pathLst>
                <a:path extrusionOk="0" h="1442085" w="6125209">
                  <a:moveTo>
                    <a:pt x="6085332" y="0"/>
                  </a:moveTo>
                  <a:lnTo>
                    <a:pt x="41148" y="0"/>
                  </a:lnTo>
                  <a:lnTo>
                    <a:pt x="25074" y="3190"/>
                  </a:lnTo>
                  <a:lnTo>
                    <a:pt x="12001" y="11811"/>
                  </a:lnTo>
                  <a:lnTo>
                    <a:pt x="3214" y="24431"/>
                  </a:lnTo>
                  <a:lnTo>
                    <a:pt x="0" y="39624"/>
                  </a:lnTo>
                  <a:lnTo>
                    <a:pt x="0" y="1402080"/>
                  </a:lnTo>
                  <a:lnTo>
                    <a:pt x="3214" y="1417915"/>
                  </a:lnTo>
                  <a:lnTo>
                    <a:pt x="12001" y="1430464"/>
                  </a:lnTo>
                  <a:lnTo>
                    <a:pt x="25074" y="1438727"/>
                  </a:lnTo>
                  <a:lnTo>
                    <a:pt x="41148" y="1441704"/>
                  </a:lnTo>
                  <a:lnTo>
                    <a:pt x="6085332" y="1441704"/>
                  </a:lnTo>
                  <a:lnTo>
                    <a:pt x="6100524" y="1438727"/>
                  </a:lnTo>
                  <a:lnTo>
                    <a:pt x="6113144" y="1430464"/>
                  </a:lnTo>
                  <a:lnTo>
                    <a:pt x="6121765" y="1417915"/>
                  </a:lnTo>
                  <a:lnTo>
                    <a:pt x="6124956" y="1402080"/>
                  </a:lnTo>
                  <a:lnTo>
                    <a:pt x="6124956" y="39624"/>
                  </a:lnTo>
                  <a:lnTo>
                    <a:pt x="6121765" y="24431"/>
                  </a:lnTo>
                  <a:lnTo>
                    <a:pt x="6113145" y="11811"/>
                  </a:lnTo>
                  <a:lnTo>
                    <a:pt x="6100524" y="3190"/>
                  </a:lnTo>
                  <a:lnTo>
                    <a:pt x="6085332" y="0"/>
                  </a:lnTo>
                  <a:close/>
                </a:path>
              </a:pathLst>
            </a:custGeom>
            <a:solidFill>
              <a:srgbClr val="E4EDF7"/>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35" name="Google Shape;235;p12"/>
            <p:cNvSpPr/>
            <p:nvPr/>
          </p:nvSpPr>
          <p:spPr>
            <a:xfrm>
              <a:off x="3186683" y="3113531"/>
              <a:ext cx="22860" cy="588645"/>
            </a:xfrm>
            <a:custGeom>
              <a:rect b="b" l="l" r="r" t="t"/>
              <a:pathLst>
                <a:path extrusionOk="0" h="588645" w="22860">
                  <a:moveTo>
                    <a:pt x="21336" y="0"/>
                  </a:moveTo>
                  <a:lnTo>
                    <a:pt x="0" y="1523"/>
                  </a:lnTo>
                  <a:lnTo>
                    <a:pt x="3048" y="588263"/>
                  </a:lnTo>
                  <a:lnTo>
                    <a:pt x="22860" y="588263"/>
                  </a:lnTo>
                  <a:lnTo>
                    <a:pt x="21336" y="0"/>
                  </a:lnTo>
                  <a:close/>
                </a:path>
              </a:pathLst>
            </a:custGeom>
            <a:solidFill>
              <a:srgbClr val="E4461B"/>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grpSp>
      <p:sp>
        <p:nvSpPr>
          <p:cNvPr id="236" name="Google Shape;236;p12"/>
          <p:cNvSpPr txBox="1"/>
          <p:nvPr/>
        </p:nvSpPr>
        <p:spPr>
          <a:xfrm>
            <a:off x="3459404" y="3490664"/>
            <a:ext cx="4901420" cy="264398"/>
          </a:xfrm>
          <a:prstGeom prst="rect">
            <a:avLst/>
          </a:prstGeom>
          <a:noFill/>
          <a:ln>
            <a:noFill/>
          </a:ln>
        </p:spPr>
        <p:txBody>
          <a:bodyPr anchorCtr="0" anchor="t" bIns="0" lIns="0" spcFirstLastPara="1" rIns="0" wrap="square" tIns="15075">
            <a:spAutoFit/>
          </a:bodyPr>
          <a:lstStyle/>
          <a:p>
            <a:pPr indent="0" lvl="0" marL="13710" marR="0" rtl="0" algn="l">
              <a:spcBef>
                <a:spcPts val="0"/>
              </a:spcBef>
              <a:spcAft>
                <a:spcPts val="0"/>
              </a:spcAft>
              <a:buNone/>
            </a:pPr>
            <a:r>
              <a:rPr b="1" lang="ja-JP" sz="1619">
                <a:solidFill>
                  <a:srgbClr val="101D31"/>
                </a:solidFill>
                <a:latin typeface="Meiryo"/>
                <a:ea typeface="Meiryo"/>
                <a:cs typeface="Meiryo"/>
                <a:sym typeface="Meiryo"/>
              </a:rPr>
              <a:t>メール内の「文書を確認する」をクリックします。</a:t>
            </a:r>
            <a:endParaRPr b="1" sz="1619">
              <a:solidFill>
                <a:srgbClr val="000000"/>
              </a:solidFill>
              <a:latin typeface="Meiryo"/>
              <a:ea typeface="Meiryo"/>
              <a:cs typeface="Meiryo"/>
              <a:sym typeface="Meiryo"/>
            </a:endParaRPr>
          </a:p>
        </p:txBody>
      </p:sp>
      <p:sp>
        <p:nvSpPr>
          <p:cNvPr id="237" name="Google Shape;237;p12"/>
          <p:cNvSpPr/>
          <p:nvPr/>
        </p:nvSpPr>
        <p:spPr>
          <a:xfrm>
            <a:off x="2921688" y="3445249"/>
            <a:ext cx="319431" cy="319431"/>
          </a:xfrm>
          <a:custGeom>
            <a:rect b="b" l="l" r="r" t="t"/>
            <a:pathLst>
              <a:path extrusionOk="0" h="295910" w="295910">
                <a:moveTo>
                  <a:pt x="147826" y="0"/>
                </a:moveTo>
                <a:lnTo>
                  <a:pt x="100851" y="7473"/>
                </a:lnTo>
                <a:lnTo>
                  <a:pt x="60240" y="28334"/>
                </a:lnTo>
                <a:lnTo>
                  <a:pt x="28333" y="60240"/>
                </a:lnTo>
                <a:lnTo>
                  <a:pt x="7473" y="100851"/>
                </a:lnTo>
                <a:lnTo>
                  <a:pt x="0" y="147826"/>
                </a:lnTo>
                <a:lnTo>
                  <a:pt x="7473" y="194216"/>
                </a:lnTo>
                <a:lnTo>
                  <a:pt x="28333" y="234754"/>
                </a:lnTo>
                <a:lnTo>
                  <a:pt x="60240" y="266880"/>
                </a:lnTo>
                <a:lnTo>
                  <a:pt x="100851" y="288033"/>
                </a:lnTo>
                <a:lnTo>
                  <a:pt x="147826" y="295653"/>
                </a:lnTo>
                <a:lnTo>
                  <a:pt x="194216" y="288033"/>
                </a:lnTo>
                <a:lnTo>
                  <a:pt x="234754" y="266880"/>
                </a:lnTo>
                <a:lnTo>
                  <a:pt x="266880" y="234754"/>
                </a:lnTo>
                <a:lnTo>
                  <a:pt x="288033" y="194216"/>
                </a:lnTo>
                <a:lnTo>
                  <a:pt x="295653" y="147826"/>
                </a:lnTo>
                <a:lnTo>
                  <a:pt x="288033" y="100851"/>
                </a:lnTo>
                <a:lnTo>
                  <a:pt x="266880" y="60240"/>
                </a:lnTo>
                <a:lnTo>
                  <a:pt x="234754" y="28334"/>
                </a:lnTo>
                <a:lnTo>
                  <a:pt x="194216" y="7473"/>
                </a:lnTo>
                <a:lnTo>
                  <a:pt x="147826" y="0"/>
                </a:lnTo>
                <a:close/>
              </a:path>
            </a:pathLst>
          </a:custGeom>
          <a:solidFill>
            <a:srgbClr val="E4461B"/>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38" name="Google Shape;238;p12"/>
          <p:cNvSpPr txBox="1"/>
          <p:nvPr/>
        </p:nvSpPr>
        <p:spPr>
          <a:xfrm>
            <a:off x="3046198" y="3464350"/>
            <a:ext cx="69917" cy="264398"/>
          </a:xfrm>
          <a:prstGeom prst="rect">
            <a:avLst/>
          </a:prstGeom>
          <a:noFill/>
          <a:ln>
            <a:noFill/>
          </a:ln>
        </p:spPr>
        <p:txBody>
          <a:bodyPr anchorCtr="0" anchor="t" bIns="0" lIns="0" spcFirstLastPara="1" rIns="0" wrap="square" tIns="15075">
            <a:spAutoFit/>
          </a:bodyPr>
          <a:lstStyle/>
          <a:p>
            <a:pPr indent="0" lvl="0" marL="13710" marR="0" rtl="0" algn="l">
              <a:spcBef>
                <a:spcPts val="0"/>
              </a:spcBef>
              <a:spcAft>
                <a:spcPts val="0"/>
              </a:spcAft>
              <a:buNone/>
            </a:pPr>
            <a:r>
              <a:rPr lang="ja-JP" sz="1619">
                <a:solidFill>
                  <a:srgbClr val="FFFFFF"/>
                </a:solidFill>
                <a:latin typeface="Meiryo"/>
                <a:ea typeface="Meiryo"/>
                <a:cs typeface="Meiryo"/>
                <a:sym typeface="Meiryo"/>
              </a:rPr>
              <a:t>1</a:t>
            </a:r>
            <a:endParaRPr sz="1619">
              <a:solidFill>
                <a:srgbClr val="000000"/>
              </a:solidFill>
              <a:latin typeface="Meiryo"/>
              <a:ea typeface="Meiryo"/>
              <a:cs typeface="Meiryo"/>
              <a:sym typeface="Meiryo"/>
            </a:endParaRPr>
          </a:p>
        </p:txBody>
      </p:sp>
      <p:sp>
        <p:nvSpPr>
          <p:cNvPr id="239" name="Google Shape;239;p12"/>
          <p:cNvSpPr/>
          <p:nvPr/>
        </p:nvSpPr>
        <p:spPr>
          <a:xfrm>
            <a:off x="2921688" y="4012817"/>
            <a:ext cx="319431" cy="319431"/>
          </a:xfrm>
          <a:custGeom>
            <a:rect b="b" l="l" r="r" t="t"/>
            <a:pathLst>
              <a:path extrusionOk="0" h="295910" w="295910">
                <a:moveTo>
                  <a:pt x="147826" y="0"/>
                </a:moveTo>
                <a:lnTo>
                  <a:pt x="100851" y="7473"/>
                </a:lnTo>
                <a:lnTo>
                  <a:pt x="60240" y="28334"/>
                </a:lnTo>
                <a:lnTo>
                  <a:pt x="28333" y="60240"/>
                </a:lnTo>
                <a:lnTo>
                  <a:pt x="7473" y="100851"/>
                </a:lnTo>
                <a:lnTo>
                  <a:pt x="0" y="147826"/>
                </a:lnTo>
                <a:lnTo>
                  <a:pt x="7473" y="194216"/>
                </a:lnTo>
                <a:lnTo>
                  <a:pt x="28333" y="234754"/>
                </a:lnTo>
                <a:lnTo>
                  <a:pt x="60240" y="266880"/>
                </a:lnTo>
                <a:lnTo>
                  <a:pt x="100851" y="288033"/>
                </a:lnTo>
                <a:lnTo>
                  <a:pt x="147826" y="295653"/>
                </a:lnTo>
                <a:lnTo>
                  <a:pt x="194216" y="288033"/>
                </a:lnTo>
                <a:lnTo>
                  <a:pt x="234754" y="266880"/>
                </a:lnTo>
                <a:lnTo>
                  <a:pt x="266880" y="234754"/>
                </a:lnTo>
                <a:lnTo>
                  <a:pt x="288033" y="194216"/>
                </a:lnTo>
                <a:lnTo>
                  <a:pt x="295653" y="147826"/>
                </a:lnTo>
                <a:lnTo>
                  <a:pt x="288033" y="100851"/>
                </a:lnTo>
                <a:lnTo>
                  <a:pt x="266880" y="60240"/>
                </a:lnTo>
                <a:lnTo>
                  <a:pt x="234754" y="28334"/>
                </a:lnTo>
                <a:lnTo>
                  <a:pt x="194216" y="7473"/>
                </a:lnTo>
                <a:lnTo>
                  <a:pt x="147826" y="0"/>
                </a:lnTo>
                <a:close/>
              </a:path>
            </a:pathLst>
          </a:custGeom>
          <a:solidFill>
            <a:srgbClr val="E4461B"/>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40" name="Google Shape;240;p12"/>
          <p:cNvSpPr txBox="1"/>
          <p:nvPr/>
        </p:nvSpPr>
        <p:spPr>
          <a:xfrm>
            <a:off x="3026462" y="4030340"/>
            <a:ext cx="108305" cy="264398"/>
          </a:xfrm>
          <a:prstGeom prst="rect">
            <a:avLst/>
          </a:prstGeom>
          <a:noFill/>
          <a:ln>
            <a:noFill/>
          </a:ln>
        </p:spPr>
        <p:txBody>
          <a:bodyPr anchorCtr="0" anchor="t" bIns="0" lIns="0" spcFirstLastPara="1" rIns="0" wrap="square" tIns="15075">
            <a:spAutoFit/>
          </a:bodyPr>
          <a:lstStyle/>
          <a:p>
            <a:pPr indent="0" lvl="0" marL="13710" marR="0" rtl="0" algn="l">
              <a:spcBef>
                <a:spcPts val="0"/>
              </a:spcBef>
              <a:spcAft>
                <a:spcPts val="0"/>
              </a:spcAft>
              <a:buNone/>
            </a:pPr>
            <a:r>
              <a:rPr lang="ja-JP" sz="1619">
                <a:solidFill>
                  <a:srgbClr val="FFFFFF"/>
                </a:solidFill>
                <a:latin typeface="Meiryo"/>
                <a:ea typeface="Meiryo"/>
                <a:cs typeface="Meiryo"/>
                <a:sym typeface="Meiryo"/>
              </a:rPr>
              <a:t>2</a:t>
            </a:r>
            <a:endParaRPr sz="1619">
              <a:solidFill>
                <a:srgbClr val="000000"/>
              </a:solidFill>
              <a:latin typeface="Meiryo"/>
              <a:ea typeface="Meiryo"/>
              <a:cs typeface="Meiryo"/>
              <a:sym typeface="Meiryo"/>
            </a:endParaRPr>
          </a:p>
        </p:txBody>
      </p:sp>
      <p:sp>
        <p:nvSpPr>
          <p:cNvPr id="241" name="Google Shape;241;p12"/>
          <p:cNvSpPr txBox="1"/>
          <p:nvPr/>
        </p:nvSpPr>
        <p:spPr>
          <a:xfrm>
            <a:off x="4469796" y="2940144"/>
            <a:ext cx="1730823" cy="301776"/>
          </a:xfrm>
          <a:prstGeom prst="rect">
            <a:avLst/>
          </a:prstGeom>
          <a:solidFill>
            <a:srgbClr val="005BAC"/>
          </a:solidFill>
          <a:ln>
            <a:noFill/>
          </a:ln>
        </p:spPr>
        <p:txBody>
          <a:bodyPr anchorCtr="0" anchor="t" bIns="0" lIns="0" spcFirstLastPara="1" rIns="0" wrap="square" tIns="52075">
            <a:spAutoFit/>
          </a:bodyPr>
          <a:lstStyle/>
          <a:p>
            <a:pPr indent="0" lvl="0" marL="453789" marR="0" rtl="0" algn="l">
              <a:spcBef>
                <a:spcPts val="0"/>
              </a:spcBef>
              <a:spcAft>
                <a:spcPts val="0"/>
              </a:spcAft>
              <a:buNone/>
            </a:pPr>
            <a:r>
              <a:rPr b="1" lang="ja-JP" sz="1619">
                <a:solidFill>
                  <a:srgbClr val="FFFFFF"/>
                </a:solidFill>
                <a:latin typeface="Meiryo"/>
                <a:ea typeface="Meiryo"/>
                <a:cs typeface="Meiryo"/>
                <a:sym typeface="Meiryo"/>
              </a:rPr>
              <a:t>操作手順</a:t>
            </a:r>
            <a:endParaRPr b="1" sz="1619">
              <a:solidFill>
                <a:srgbClr val="000000"/>
              </a:solidFill>
              <a:latin typeface="Meiryo"/>
              <a:ea typeface="Meiryo"/>
              <a:cs typeface="Meiryo"/>
              <a:sym typeface="Meiryo"/>
            </a:endParaRPr>
          </a:p>
        </p:txBody>
      </p:sp>
      <p:sp>
        <p:nvSpPr>
          <p:cNvPr id="242" name="Google Shape;242;p12"/>
          <p:cNvSpPr/>
          <p:nvPr/>
        </p:nvSpPr>
        <p:spPr>
          <a:xfrm>
            <a:off x="1643425" y="5087191"/>
            <a:ext cx="7466961" cy="1750702"/>
          </a:xfrm>
          <a:custGeom>
            <a:rect b="b" l="l" r="r" t="t"/>
            <a:pathLst>
              <a:path extrusionOk="0" h="1621789" w="8803005">
                <a:moveTo>
                  <a:pt x="8756904" y="0"/>
                </a:moveTo>
                <a:lnTo>
                  <a:pt x="45720" y="0"/>
                </a:lnTo>
                <a:lnTo>
                  <a:pt x="28289" y="3500"/>
                </a:lnTo>
                <a:lnTo>
                  <a:pt x="13716" y="13144"/>
                </a:lnTo>
                <a:lnTo>
                  <a:pt x="3714" y="27646"/>
                </a:lnTo>
                <a:lnTo>
                  <a:pt x="0" y="45720"/>
                </a:lnTo>
                <a:lnTo>
                  <a:pt x="0" y="1577340"/>
                </a:lnTo>
                <a:lnTo>
                  <a:pt x="3714" y="1594532"/>
                </a:lnTo>
                <a:lnTo>
                  <a:pt x="13715" y="1608582"/>
                </a:lnTo>
                <a:lnTo>
                  <a:pt x="28289" y="1618059"/>
                </a:lnTo>
                <a:lnTo>
                  <a:pt x="45720" y="1621536"/>
                </a:lnTo>
                <a:lnTo>
                  <a:pt x="8756904" y="1621536"/>
                </a:lnTo>
                <a:lnTo>
                  <a:pt x="8774334" y="1618059"/>
                </a:lnTo>
                <a:lnTo>
                  <a:pt x="8788908" y="1608582"/>
                </a:lnTo>
                <a:lnTo>
                  <a:pt x="8798909" y="1594532"/>
                </a:lnTo>
                <a:lnTo>
                  <a:pt x="8802624" y="1577340"/>
                </a:lnTo>
                <a:lnTo>
                  <a:pt x="8802624" y="45720"/>
                </a:lnTo>
                <a:lnTo>
                  <a:pt x="8798909" y="27646"/>
                </a:lnTo>
                <a:lnTo>
                  <a:pt x="8788908" y="13144"/>
                </a:lnTo>
                <a:lnTo>
                  <a:pt x="8774334" y="3500"/>
                </a:lnTo>
                <a:lnTo>
                  <a:pt x="8756904" y="0"/>
                </a:lnTo>
                <a:close/>
              </a:path>
            </a:pathLst>
          </a:custGeom>
          <a:solidFill>
            <a:srgbClr val="F5F5F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43" name="Google Shape;243;p12"/>
          <p:cNvSpPr txBox="1"/>
          <p:nvPr/>
        </p:nvSpPr>
        <p:spPr>
          <a:xfrm>
            <a:off x="2374900" y="5358754"/>
            <a:ext cx="7162800" cy="660829"/>
          </a:xfrm>
          <a:prstGeom prst="rect">
            <a:avLst/>
          </a:prstGeom>
          <a:noFill/>
          <a:ln>
            <a:noFill/>
          </a:ln>
        </p:spPr>
        <p:txBody>
          <a:bodyPr anchorCtr="0" anchor="t" bIns="0" lIns="0" spcFirstLastPara="1" rIns="0" wrap="square" tIns="13000">
            <a:spAutoFit/>
          </a:bodyPr>
          <a:lstStyle/>
          <a:p>
            <a:pPr indent="0" lvl="0" marL="13710" marR="0" rtl="0" algn="l">
              <a:spcBef>
                <a:spcPts val="0"/>
              </a:spcBef>
              <a:spcAft>
                <a:spcPts val="0"/>
              </a:spcAft>
              <a:buNone/>
            </a:pPr>
            <a:r>
              <a:rPr lang="ja-JP" sz="1403">
                <a:solidFill>
                  <a:srgbClr val="000000"/>
                </a:solidFill>
                <a:latin typeface="Meiryo"/>
                <a:ea typeface="Meiryo"/>
                <a:cs typeface="Meiryo"/>
                <a:sym typeface="Meiryo"/>
              </a:rPr>
              <a:t>メールの件名等は、上記に記載のとおりとなります。</a:t>
            </a:r>
            <a:endParaRPr sz="1403">
              <a:solidFill>
                <a:srgbClr val="000000"/>
              </a:solidFill>
              <a:latin typeface="Meiryo"/>
              <a:ea typeface="Meiryo"/>
              <a:cs typeface="Meiryo"/>
              <a:sym typeface="Meiryo"/>
            </a:endParaRPr>
          </a:p>
          <a:p>
            <a:pPr indent="0" lvl="0" marL="13710" marR="0" rtl="0" algn="l">
              <a:spcBef>
                <a:spcPts val="0"/>
              </a:spcBef>
              <a:spcAft>
                <a:spcPts val="0"/>
              </a:spcAft>
              <a:buNone/>
            </a:pPr>
            <a:r>
              <a:rPr lang="ja-JP" sz="1403">
                <a:solidFill>
                  <a:srgbClr val="000000"/>
                </a:solidFill>
                <a:latin typeface="Meiryo"/>
                <a:ea typeface="Meiryo"/>
                <a:cs typeface="Meiryo"/>
                <a:sym typeface="Meiryo"/>
              </a:rPr>
              <a:t>メールが届きましたら、URLより速やかに電子契約サービスにアクセスし、</a:t>
            </a:r>
            <a:endParaRPr sz="1403">
              <a:solidFill>
                <a:srgbClr val="000000"/>
              </a:solidFill>
              <a:latin typeface="Meiryo"/>
              <a:ea typeface="Meiryo"/>
              <a:cs typeface="Meiryo"/>
              <a:sym typeface="Meiryo"/>
            </a:endParaRPr>
          </a:p>
          <a:p>
            <a:pPr indent="0" lvl="0" marL="13710" marR="0" rtl="0" algn="l">
              <a:spcBef>
                <a:spcPts val="0"/>
              </a:spcBef>
              <a:spcAft>
                <a:spcPts val="0"/>
              </a:spcAft>
              <a:buNone/>
            </a:pPr>
            <a:r>
              <a:rPr lang="ja-JP" sz="1403">
                <a:solidFill>
                  <a:srgbClr val="000000"/>
                </a:solidFill>
                <a:latin typeface="Meiryo"/>
                <a:ea typeface="Meiryo"/>
                <a:cs typeface="Meiryo"/>
                <a:sym typeface="Meiryo"/>
              </a:rPr>
              <a:t>契約書の内容の確認をお願いいたします。</a:t>
            </a:r>
            <a:endParaRPr sz="1403">
              <a:solidFill>
                <a:srgbClr val="000000"/>
              </a:solidFill>
              <a:latin typeface="Meiryo"/>
              <a:ea typeface="Meiryo"/>
              <a:cs typeface="Meiryo"/>
              <a:sym typeface="Meiryo"/>
            </a:endParaRPr>
          </a:p>
        </p:txBody>
      </p:sp>
      <p:sp>
        <p:nvSpPr>
          <p:cNvPr id="244" name="Google Shape;244;p12"/>
          <p:cNvSpPr txBox="1"/>
          <p:nvPr/>
        </p:nvSpPr>
        <p:spPr>
          <a:xfrm>
            <a:off x="2392031" y="6107845"/>
            <a:ext cx="7162800" cy="457760"/>
          </a:xfrm>
          <a:prstGeom prst="rect">
            <a:avLst/>
          </a:prstGeom>
          <a:noFill/>
          <a:ln>
            <a:noFill/>
          </a:ln>
        </p:spPr>
        <p:txBody>
          <a:bodyPr anchorCtr="0" anchor="t" bIns="0" lIns="0" spcFirstLastPara="1" rIns="0" wrap="square" tIns="13000">
            <a:spAutoFit/>
          </a:bodyPr>
          <a:lstStyle/>
          <a:p>
            <a:pPr indent="0" lvl="0" marL="13710" marR="0" rtl="0" algn="l">
              <a:spcBef>
                <a:spcPts val="0"/>
              </a:spcBef>
              <a:spcAft>
                <a:spcPts val="0"/>
              </a:spcAft>
              <a:buNone/>
            </a:pPr>
            <a:r>
              <a:rPr lang="ja-JP" sz="1403">
                <a:solidFill>
                  <a:srgbClr val="000000"/>
                </a:solidFill>
                <a:latin typeface="Meiryo"/>
                <a:ea typeface="Meiryo"/>
                <a:cs typeface="Meiryo"/>
                <a:sym typeface="Meiryo"/>
              </a:rPr>
              <a:t>確認して問題がなければ、</a:t>
            </a:r>
            <a:r>
              <a:rPr lang="ja-JP" sz="1403">
                <a:solidFill>
                  <a:srgbClr val="101D31"/>
                </a:solidFill>
                <a:latin typeface="Meiryo"/>
                <a:ea typeface="Meiryo"/>
                <a:cs typeface="Meiryo"/>
                <a:sym typeface="Meiryo"/>
              </a:rPr>
              <a:t>署名を行ってください。仮に問題があった場合は、</a:t>
            </a:r>
            <a:endParaRPr sz="1403">
              <a:solidFill>
                <a:srgbClr val="101D31"/>
              </a:solidFill>
              <a:latin typeface="Meiryo"/>
              <a:ea typeface="Meiryo"/>
              <a:cs typeface="Meiryo"/>
              <a:sym typeface="Meiryo"/>
            </a:endParaRPr>
          </a:p>
          <a:p>
            <a:pPr indent="0" lvl="0" marL="13710" marR="0" rtl="0" algn="l">
              <a:spcBef>
                <a:spcPts val="103"/>
              </a:spcBef>
              <a:spcAft>
                <a:spcPts val="0"/>
              </a:spcAft>
              <a:buNone/>
            </a:pPr>
            <a:r>
              <a:rPr lang="ja-JP" sz="1403">
                <a:solidFill>
                  <a:srgbClr val="101D31"/>
                </a:solidFill>
                <a:latin typeface="Meiryo"/>
                <a:ea typeface="Meiryo"/>
                <a:cs typeface="Meiryo"/>
                <a:sym typeface="Meiryo"/>
              </a:rPr>
              <a:t>お手数ですが至急各自治体までご連絡をお願いいたします。</a:t>
            </a:r>
            <a:endParaRPr sz="1403">
              <a:solidFill>
                <a:srgbClr val="000000"/>
              </a:solidFill>
              <a:latin typeface="Meiryo"/>
              <a:ea typeface="Meiryo"/>
              <a:cs typeface="Meiryo"/>
              <a:sym typeface="Meiryo"/>
            </a:endParaRPr>
          </a:p>
        </p:txBody>
      </p:sp>
      <p:sp>
        <p:nvSpPr>
          <p:cNvPr id="245" name="Google Shape;245;p12"/>
          <p:cNvSpPr txBox="1"/>
          <p:nvPr/>
        </p:nvSpPr>
        <p:spPr>
          <a:xfrm>
            <a:off x="3459404" y="4056303"/>
            <a:ext cx="4173167" cy="264398"/>
          </a:xfrm>
          <a:prstGeom prst="rect">
            <a:avLst/>
          </a:prstGeom>
          <a:noFill/>
          <a:ln>
            <a:noFill/>
          </a:ln>
        </p:spPr>
        <p:txBody>
          <a:bodyPr anchorCtr="0" anchor="t" bIns="0" lIns="0" spcFirstLastPara="1" rIns="0" wrap="square" tIns="15075">
            <a:spAutoFit/>
          </a:bodyPr>
          <a:lstStyle/>
          <a:p>
            <a:pPr indent="0" lvl="0" marL="13710" marR="0" rtl="0" algn="l">
              <a:spcBef>
                <a:spcPts val="0"/>
              </a:spcBef>
              <a:spcAft>
                <a:spcPts val="0"/>
              </a:spcAft>
              <a:buNone/>
            </a:pPr>
            <a:r>
              <a:rPr b="1" lang="ja-JP" sz="1619">
                <a:solidFill>
                  <a:srgbClr val="101D31"/>
                </a:solidFill>
                <a:latin typeface="Meiryo"/>
                <a:ea typeface="Meiryo"/>
                <a:cs typeface="Meiryo"/>
                <a:sym typeface="Meiryo"/>
              </a:rPr>
              <a:t>ブラウザ上に、文書の内容が表示されます。</a:t>
            </a:r>
            <a:endParaRPr b="1" sz="1619">
              <a:solidFill>
                <a:srgbClr val="000000"/>
              </a:solidFill>
              <a:latin typeface="Meiryo"/>
              <a:ea typeface="Meiryo"/>
              <a:cs typeface="Meiryo"/>
              <a:sym typeface="Meiryo"/>
            </a:endParaRPr>
          </a:p>
        </p:txBody>
      </p:sp>
      <p:sp>
        <p:nvSpPr>
          <p:cNvPr id="246" name="Google Shape;246;p12"/>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13"/>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0" lvl="0" marL="0" rtl="0" algn="l">
              <a:lnSpc>
                <a:spcPct val="120000"/>
              </a:lnSpc>
              <a:spcBef>
                <a:spcPts val="0"/>
              </a:spcBef>
              <a:spcAft>
                <a:spcPts val="0"/>
              </a:spcAft>
              <a:buSzPts val="1300"/>
              <a:buNone/>
            </a:pPr>
            <a:r>
              <a:rPr lang="ja-JP" sz="1511"/>
              <a:t>契約締結の流れ</a:t>
            </a:r>
            <a:endParaRPr sz="1511"/>
          </a:p>
        </p:txBody>
      </p:sp>
      <p:sp>
        <p:nvSpPr>
          <p:cNvPr id="252" name="Google Shape;252;p13"/>
          <p:cNvSpPr/>
          <p:nvPr/>
        </p:nvSpPr>
        <p:spPr>
          <a:xfrm>
            <a:off x="5288268" y="1816504"/>
            <a:ext cx="4998756" cy="2908979"/>
          </a:xfrm>
          <a:prstGeom prst="roundRect">
            <a:avLst>
              <a:gd fmla="val 2800" name="adj"/>
            </a:avLst>
          </a:prstGeom>
          <a:solidFill>
            <a:srgbClr val="E5EEF7"/>
          </a:solidFill>
          <a:ln>
            <a:noFill/>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554">
              <a:solidFill>
                <a:srgbClr val="FFFFFF"/>
              </a:solidFill>
              <a:latin typeface="Meiryo"/>
              <a:ea typeface="Meiryo"/>
              <a:cs typeface="Meiryo"/>
              <a:sym typeface="Meiryo"/>
            </a:endParaRPr>
          </a:p>
        </p:txBody>
      </p:sp>
      <p:sp>
        <p:nvSpPr>
          <p:cNvPr id="253" name="Google Shape;253;p13"/>
          <p:cNvSpPr txBox="1"/>
          <p:nvPr/>
        </p:nvSpPr>
        <p:spPr>
          <a:xfrm>
            <a:off x="7039220" y="1674408"/>
            <a:ext cx="1496851" cy="365408"/>
          </a:xfrm>
          <a:prstGeom prst="rect">
            <a:avLst/>
          </a:prstGeom>
          <a:solidFill>
            <a:srgbClr val="005BAC"/>
          </a:solidFill>
          <a:ln>
            <a:noFill/>
          </a:ln>
        </p:spPr>
        <p:txBody>
          <a:bodyPr anchorCtr="0" anchor="t" bIns="49325" lIns="98675" spcFirstLastPara="1" rIns="98675" wrap="square" tIns="49325">
            <a:spAutoFit/>
          </a:bodyPr>
          <a:lstStyle/>
          <a:p>
            <a:pPr indent="0" lvl="0" marL="0" marR="0" rtl="0" algn="ctr">
              <a:spcBef>
                <a:spcPts val="0"/>
              </a:spcBef>
              <a:spcAft>
                <a:spcPts val="0"/>
              </a:spcAft>
              <a:buNone/>
            </a:pPr>
            <a:r>
              <a:rPr b="1" lang="ja-JP" sz="1727">
                <a:solidFill>
                  <a:srgbClr val="FFFFFF"/>
                </a:solidFill>
                <a:latin typeface="Meiryo"/>
                <a:ea typeface="Meiryo"/>
                <a:cs typeface="Meiryo"/>
                <a:sym typeface="Meiryo"/>
              </a:rPr>
              <a:t>操作手順</a:t>
            </a:r>
            <a:endParaRPr sz="2159">
              <a:solidFill>
                <a:srgbClr val="000000"/>
              </a:solidFill>
              <a:latin typeface="Meiryo"/>
              <a:ea typeface="Meiryo"/>
              <a:cs typeface="Meiryo"/>
              <a:sym typeface="Meiryo"/>
            </a:endParaRPr>
          </a:p>
        </p:txBody>
      </p:sp>
      <p:cxnSp>
        <p:nvCxnSpPr>
          <p:cNvPr id="254" name="Google Shape;254;p13"/>
          <p:cNvCxnSpPr>
            <a:stCxn id="255" idx="4"/>
            <a:endCxn id="256" idx="4"/>
          </p:cNvCxnSpPr>
          <p:nvPr/>
        </p:nvCxnSpPr>
        <p:spPr>
          <a:xfrm>
            <a:off x="5739888" y="2431054"/>
            <a:ext cx="17100" cy="1192500"/>
          </a:xfrm>
          <a:prstGeom prst="straightConnector1">
            <a:avLst/>
          </a:prstGeom>
          <a:noFill/>
          <a:ln cap="flat" cmpd="sng" w="19050">
            <a:solidFill>
              <a:srgbClr val="E5461B"/>
            </a:solidFill>
            <a:prstDash val="solid"/>
            <a:miter lim="800000"/>
            <a:headEnd len="sm" w="sm" type="none"/>
            <a:tailEnd len="sm" w="sm" type="none"/>
          </a:ln>
        </p:spPr>
      </p:cxnSp>
      <p:sp>
        <p:nvSpPr>
          <p:cNvPr id="257" name="Google Shape;257;p13"/>
          <p:cNvSpPr txBox="1"/>
          <p:nvPr/>
        </p:nvSpPr>
        <p:spPr>
          <a:xfrm>
            <a:off x="5981764" y="2094558"/>
            <a:ext cx="2861208" cy="448379"/>
          </a:xfrm>
          <a:prstGeom prst="rect">
            <a:avLst/>
          </a:prstGeom>
          <a:noFill/>
          <a:ln>
            <a:noFill/>
          </a:ln>
        </p:spPr>
        <p:txBody>
          <a:bodyPr anchorCtr="0" anchor="t" bIns="49325" lIns="98675" spcFirstLastPara="1" rIns="98675" wrap="square" tIns="49325">
            <a:spAutoFit/>
          </a:bodyPr>
          <a:lstStyle/>
          <a:p>
            <a:pPr indent="0" lvl="0" marL="0" marR="0" rtl="0" algn="l">
              <a:lnSpc>
                <a:spcPct val="150000"/>
              </a:lnSpc>
              <a:spcBef>
                <a:spcPts val="0"/>
              </a:spcBef>
              <a:spcAft>
                <a:spcPts val="0"/>
              </a:spcAft>
              <a:buNone/>
            </a:pPr>
            <a:r>
              <a:rPr b="1" lang="ja-JP" sz="1511">
                <a:solidFill>
                  <a:srgbClr val="101D32"/>
                </a:solidFill>
                <a:latin typeface="Meiryo"/>
                <a:ea typeface="Meiryo"/>
                <a:cs typeface="Meiryo"/>
                <a:sym typeface="Meiryo"/>
              </a:rPr>
              <a:t>文書内容を確認します</a:t>
            </a:r>
            <a:endParaRPr b="1" sz="1511">
              <a:solidFill>
                <a:srgbClr val="101D32"/>
              </a:solidFill>
              <a:latin typeface="Meiryo"/>
              <a:ea typeface="Meiryo"/>
              <a:cs typeface="Meiryo"/>
              <a:sym typeface="Meiryo"/>
            </a:endParaRPr>
          </a:p>
        </p:txBody>
      </p:sp>
      <p:sp>
        <p:nvSpPr>
          <p:cNvPr id="255" name="Google Shape;255;p13"/>
          <p:cNvSpPr/>
          <p:nvPr/>
        </p:nvSpPr>
        <p:spPr>
          <a:xfrm>
            <a:off x="5591988" y="2135254"/>
            <a:ext cx="295800" cy="295800"/>
          </a:xfrm>
          <a:prstGeom prst="ellipse">
            <a:avLst/>
          </a:prstGeom>
          <a:solidFill>
            <a:srgbClr val="E5461B"/>
          </a:solidFill>
          <a:ln>
            <a:noFill/>
          </a:ln>
        </p:spPr>
        <p:txBody>
          <a:bodyPr anchorCtr="0" anchor="ctr" bIns="49325" lIns="98675" spcFirstLastPara="1" rIns="98675" wrap="square" tIns="49325">
            <a:noAutofit/>
          </a:bodyPr>
          <a:lstStyle/>
          <a:p>
            <a:pPr indent="0" lvl="0" marL="0" marR="0" rtl="0" algn="ctr">
              <a:spcBef>
                <a:spcPts val="0"/>
              </a:spcBef>
              <a:spcAft>
                <a:spcPts val="0"/>
              </a:spcAft>
              <a:buNone/>
            </a:pPr>
            <a:r>
              <a:rPr lang="ja-JP" sz="1511">
                <a:solidFill>
                  <a:srgbClr val="FFFFFF"/>
                </a:solidFill>
                <a:latin typeface="Meiryo"/>
                <a:ea typeface="Meiryo"/>
                <a:cs typeface="Meiryo"/>
                <a:sym typeface="Meiryo"/>
              </a:rPr>
              <a:t>1</a:t>
            </a:r>
            <a:endParaRPr sz="1511">
              <a:solidFill>
                <a:srgbClr val="FFFFFF"/>
              </a:solidFill>
              <a:latin typeface="Meiryo"/>
              <a:ea typeface="Meiryo"/>
              <a:cs typeface="Meiryo"/>
              <a:sym typeface="Meiryo"/>
            </a:endParaRPr>
          </a:p>
        </p:txBody>
      </p:sp>
      <p:sp>
        <p:nvSpPr>
          <p:cNvPr id="258" name="Google Shape;258;p13"/>
          <p:cNvSpPr txBox="1"/>
          <p:nvPr/>
        </p:nvSpPr>
        <p:spPr>
          <a:xfrm>
            <a:off x="5995940" y="2551735"/>
            <a:ext cx="4112881" cy="797128"/>
          </a:xfrm>
          <a:prstGeom prst="rect">
            <a:avLst/>
          </a:prstGeom>
          <a:noFill/>
          <a:ln>
            <a:noFill/>
          </a:ln>
        </p:spPr>
        <p:txBody>
          <a:bodyPr anchorCtr="0" anchor="t" bIns="49325" lIns="98675" spcFirstLastPara="1" rIns="98675" wrap="square" tIns="49325">
            <a:spAutoFit/>
          </a:bodyPr>
          <a:lstStyle/>
          <a:p>
            <a:pPr indent="0" lvl="0" marL="0" marR="0" rtl="0" algn="l">
              <a:lnSpc>
                <a:spcPct val="150000"/>
              </a:lnSpc>
              <a:spcBef>
                <a:spcPts val="0"/>
              </a:spcBef>
              <a:spcAft>
                <a:spcPts val="0"/>
              </a:spcAft>
              <a:buNone/>
            </a:pPr>
            <a:r>
              <a:rPr b="1" lang="ja-JP" sz="1511">
                <a:solidFill>
                  <a:srgbClr val="101D32"/>
                </a:solidFill>
                <a:latin typeface="Meiryo"/>
                <a:ea typeface="Meiryo"/>
                <a:cs typeface="Meiryo"/>
                <a:sym typeface="Meiryo"/>
              </a:rPr>
              <a:t>内容に問題が無ければ、「完了する」をクリックします。</a:t>
            </a:r>
            <a:endParaRPr b="1" sz="1511">
              <a:solidFill>
                <a:srgbClr val="101D32"/>
              </a:solidFill>
              <a:latin typeface="Meiryo"/>
              <a:ea typeface="Meiryo"/>
              <a:cs typeface="Meiryo"/>
              <a:sym typeface="Meiryo"/>
            </a:endParaRPr>
          </a:p>
        </p:txBody>
      </p:sp>
      <p:sp>
        <p:nvSpPr>
          <p:cNvPr id="259" name="Google Shape;259;p13"/>
          <p:cNvSpPr/>
          <p:nvPr/>
        </p:nvSpPr>
        <p:spPr>
          <a:xfrm>
            <a:off x="5609150" y="2730232"/>
            <a:ext cx="295800" cy="295800"/>
          </a:xfrm>
          <a:prstGeom prst="ellipse">
            <a:avLst/>
          </a:prstGeom>
          <a:solidFill>
            <a:srgbClr val="E5461B"/>
          </a:solidFill>
          <a:ln>
            <a:noFill/>
          </a:ln>
        </p:spPr>
        <p:txBody>
          <a:bodyPr anchorCtr="0" anchor="ctr" bIns="49325" lIns="98675" spcFirstLastPara="1" rIns="98675" wrap="square" tIns="49325">
            <a:noAutofit/>
          </a:bodyPr>
          <a:lstStyle/>
          <a:p>
            <a:pPr indent="0" lvl="0" marL="0" marR="0" rtl="0" algn="ctr">
              <a:spcBef>
                <a:spcPts val="0"/>
              </a:spcBef>
              <a:spcAft>
                <a:spcPts val="0"/>
              </a:spcAft>
              <a:buNone/>
            </a:pPr>
            <a:r>
              <a:rPr lang="ja-JP" sz="1511">
                <a:solidFill>
                  <a:srgbClr val="FFFFFF"/>
                </a:solidFill>
                <a:latin typeface="Meiryo"/>
                <a:ea typeface="Meiryo"/>
                <a:cs typeface="Meiryo"/>
                <a:sym typeface="Meiryo"/>
              </a:rPr>
              <a:t>2</a:t>
            </a:r>
            <a:endParaRPr sz="1511">
              <a:solidFill>
                <a:srgbClr val="FFFFFF"/>
              </a:solidFill>
              <a:latin typeface="Meiryo"/>
              <a:ea typeface="Meiryo"/>
              <a:cs typeface="Meiryo"/>
              <a:sym typeface="Meiryo"/>
            </a:endParaRPr>
          </a:p>
        </p:txBody>
      </p:sp>
      <p:sp>
        <p:nvSpPr>
          <p:cNvPr id="256" name="Google Shape;256;p13"/>
          <p:cNvSpPr/>
          <p:nvPr/>
        </p:nvSpPr>
        <p:spPr>
          <a:xfrm>
            <a:off x="5609150" y="3327877"/>
            <a:ext cx="295800" cy="295800"/>
          </a:xfrm>
          <a:prstGeom prst="ellipse">
            <a:avLst/>
          </a:prstGeom>
          <a:solidFill>
            <a:srgbClr val="E5461B"/>
          </a:solidFill>
          <a:ln>
            <a:noFill/>
          </a:ln>
        </p:spPr>
        <p:txBody>
          <a:bodyPr anchorCtr="0" anchor="ctr" bIns="49325" lIns="98675" spcFirstLastPara="1" rIns="98675" wrap="square" tIns="49325">
            <a:noAutofit/>
          </a:bodyPr>
          <a:lstStyle/>
          <a:p>
            <a:pPr indent="0" lvl="0" marL="0" marR="0" rtl="0" algn="ctr">
              <a:spcBef>
                <a:spcPts val="0"/>
              </a:spcBef>
              <a:spcAft>
                <a:spcPts val="0"/>
              </a:spcAft>
              <a:buNone/>
            </a:pPr>
            <a:r>
              <a:rPr lang="ja-JP" sz="1511">
                <a:solidFill>
                  <a:srgbClr val="FFFFFF"/>
                </a:solidFill>
                <a:latin typeface="Meiryo"/>
                <a:ea typeface="Meiryo"/>
                <a:cs typeface="Meiryo"/>
                <a:sym typeface="Meiryo"/>
              </a:rPr>
              <a:t>3</a:t>
            </a:r>
            <a:endParaRPr sz="1511">
              <a:solidFill>
                <a:srgbClr val="FFFFFF"/>
              </a:solidFill>
              <a:latin typeface="Meiryo"/>
              <a:ea typeface="Meiryo"/>
              <a:cs typeface="Meiryo"/>
              <a:sym typeface="Meiryo"/>
            </a:endParaRPr>
          </a:p>
        </p:txBody>
      </p:sp>
      <p:sp>
        <p:nvSpPr>
          <p:cNvPr id="260" name="Google Shape;260;p13"/>
          <p:cNvSpPr txBox="1"/>
          <p:nvPr/>
        </p:nvSpPr>
        <p:spPr>
          <a:xfrm>
            <a:off x="5995940" y="3390460"/>
            <a:ext cx="4158185" cy="1145878"/>
          </a:xfrm>
          <a:prstGeom prst="rect">
            <a:avLst/>
          </a:prstGeom>
          <a:noFill/>
          <a:ln>
            <a:noFill/>
          </a:ln>
        </p:spPr>
        <p:txBody>
          <a:bodyPr anchorCtr="0" anchor="t" bIns="49325" lIns="98675" spcFirstLastPara="1" rIns="98675" wrap="square" tIns="49325">
            <a:spAutoFit/>
          </a:bodyPr>
          <a:lstStyle/>
          <a:p>
            <a:pPr indent="0" lvl="0" marL="0" marR="0" rtl="0" algn="l">
              <a:lnSpc>
                <a:spcPct val="150000"/>
              </a:lnSpc>
              <a:spcBef>
                <a:spcPts val="0"/>
              </a:spcBef>
              <a:spcAft>
                <a:spcPts val="0"/>
              </a:spcAft>
              <a:buNone/>
            </a:pPr>
            <a:r>
              <a:rPr b="1" lang="ja-JP" sz="1511">
                <a:solidFill>
                  <a:srgbClr val="101D32"/>
                </a:solidFill>
                <a:latin typeface="Meiryo"/>
                <a:ea typeface="Meiryo"/>
                <a:cs typeface="Meiryo"/>
                <a:sym typeface="Meiryo"/>
              </a:rPr>
              <a:t>「完了する」をクリックするとメッセージが表示されますので、問題なければ【署名手続きを完了する】をクリックして署名完了です</a:t>
            </a:r>
            <a:endParaRPr b="1" sz="1511">
              <a:solidFill>
                <a:srgbClr val="101D32"/>
              </a:solidFill>
              <a:latin typeface="Meiryo"/>
              <a:ea typeface="Meiryo"/>
              <a:cs typeface="Meiryo"/>
              <a:sym typeface="Meiryo"/>
            </a:endParaRPr>
          </a:p>
        </p:txBody>
      </p:sp>
      <p:sp>
        <p:nvSpPr>
          <p:cNvPr id="261" name="Google Shape;261;p13"/>
          <p:cNvSpPr/>
          <p:nvPr/>
        </p:nvSpPr>
        <p:spPr>
          <a:xfrm rot="5400000">
            <a:off x="2563149" y="4040848"/>
            <a:ext cx="416490" cy="261593"/>
          </a:xfrm>
          <a:prstGeom prst="rightArrow">
            <a:avLst>
              <a:gd fmla="val 50000" name="adj1"/>
              <a:gd fmla="val 50000" name="adj2"/>
            </a:avLst>
          </a:prstGeom>
          <a:solidFill>
            <a:srgbClr val="E5461B"/>
          </a:solidFill>
          <a:ln cap="flat" cmpd="sng" w="28575">
            <a:solidFill>
              <a:srgbClr val="E5461B"/>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1017">
              <a:solidFill>
                <a:srgbClr val="FFFFFF"/>
              </a:solidFill>
              <a:latin typeface="Meiryo"/>
              <a:ea typeface="Meiryo"/>
              <a:cs typeface="Meiryo"/>
              <a:sym typeface="Meiryo"/>
            </a:endParaRPr>
          </a:p>
        </p:txBody>
      </p:sp>
      <p:pic>
        <p:nvPicPr>
          <p:cNvPr id="262" name="Google Shape;262;p13"/>
          <p:cNvPicPr preferRelativeResize="0"/>
          <p:nvPr/>
        </p:nvPicPr>
        <p:blipFill rotWithShape="1">
          <a:blip r:embed="rId3">
            <a:alphaModFix/>
          </a:blip>
          <a:srcRect b="0" l="0" r="0" t="0"/>
          <a:stretch/>
        </p:blipFill>
        <p:spPr>
          <a:xfrm>
            <a:off x="446998" y="1554357"/>
            <a:ext cx="4659290" cy="2390313"/>
          </a:xfrm>
          <a:prstGeom prst="rect">
            <a:avLst/>
          </a:prstGeom>
          <a:noFill/>
          <a:ln cap="flat" cmpd="sng" w="9525">
            <a:solidFill>
              <a:srgbClr val="BFBFBF"/>
            </a:solidFill>
            <a:prstDash val="solid"/>
            <a:round/>
            <a:headEnd len="sm" w="sm" type="none"/>
            <a:tailEnd len="sm" w="sm" type="none"/>
          </a:ln>
        </p:spPr>
      </p:pic>
      <p:sp>
        <p:nvSpPr>
          <p:cNvPr id="263" name="Google Shape;263;p13"/>
          <p:cNvSpPr/>
          <p:nvPr/>
        </p:nvSpPr>
        <p:spPr>
          <a:xfrm>
            <a:off x="989137" y="3633913"/>
            <a:ext cx="714978" cy="290274"/>
          </a:xfrm>
          <a:prstGeom prst="roundRect">
            <a:avLst>
              <a:gd fmla="val 8164" name="adj"/>
            </a:avLst>
          </a:prstGeom>
          <a:noFill/>
          <a:ln cap="flat" cmpd="sng" w="28575">
            <a:solidFill>
              <a:srgbClr val="E5461B"/>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554">
              <a:solidFill>
                <a:srgbClr val="FFFFFF"/>
              </a:solidFill>
              <a:latin typeface="Meiryo"/>
              <a:ea typeface="Meiryo"/>
              <a:cs typeface="Meiryo"/>
              <a:sym typeface="Meiryo"/>
            </a:endParaRPr>
          </a:p>
        </p:txBody>
      </p:sp>
      <p:cxnSp>
        <p:nvCxnSpPr>
          <p:cNvPr id="264" name="Google Shape;264;p13"/>
          <p:cNvCxnSpPr>
            <a:endCxn id="265" idx="4"/>
          </p:cNvCxnSpPr>
          <p:nvPr/>
        </p:nvCxnSpPr>
        <p:spPr>
          <a:xfrm rot="10800000">
            <a:off x="1346724" y="3525350"/>
            <a:ext cx="0" cy="124800"/>
          </a:xfrm>
          <a:prstGeom prst="straightConnector1">
            <a:avLst/>
          </a:prstGeom>
          <a:noFill/>
          <a:ln cap="flat" cmpd="sng" w="28575">
            <a:solidFill>
              <a:srgbClr val="E5461B"/>
            </a:solidFill>
            <a:prstDash val="solid"/>
            <a:miter lim="800000"/>
            <a:headEnd len="sm" w="sm" type="none"/>
            <a:tailEnd len="sm" w="sm" type="none"/>
          </a:ln>
        </p:spPr>
      </p:cxnSp>
      <p:sp>
        <p:nvSpPr>
          <p:cNvPr id="265" name="Google Shape;265;p13"/>
          <p:cNvSpPr/>
          <p:nvPr/>
        </p:nvSpPr>
        <p:spPr>
          <a:xfrm>
            <a:off x="1184034" y="3199970"/>
            <a:ext cx="325380" cy="325380"/>
          </a:xfrm>
          <a:prstGeom prst="ellipse">
            <a:avLst/>
          </a:prstGeom>
          <a:solidFill>
            <a:srgbClr val="E5461B"/>
          </a:solidFill>
          <a:ln cap="flat" cmpd="sng" w="12700">
            <a:solidFill>
              <a:srgbClr val="F5F5F5"/>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rPr lang="ja-JP" sz="1511">
                <a:solidFill>
                  <a:srgbClr val="FFFFFF"/>
                </a:solidFill>
                <a:latin typeface="Meiryo"/>
                <a:ea typeface="Meiryo"/>
                <a:cs typeface="Meiryo"/>
                <a:sym typeface="Meiryo"/>
              </a:rPr>
              <a:t>2</a:t>
            </a:r>
            <a:endParaRPr sz="1511">
              <a:solidFill>
                <a:srgbClr val="000000"/>
              </a:solidFill>
              <a:latin typeface="Meiryo"/>
              <a:ea typeface="Meiryo"/>
              <a:cs typeface="Meiryo"/>
              <a:sym typeface="Meiryo"/>
            </a:endParaRPr>
          </a:p>
        </p:txBody>
      </p:sp>
      <p:pic>
        <p:nvPicPr>
          <p:cNvPr id="266" name="Google Shape;266;p13"/>
          <p:cNvPicPr preferRelativeResize="0"/>
          <p:nvPr/>
        </p:nvPicPr>
        <p:blipFill rotWithShape="1">
          <a:blip r:embed="rId4">
            <a:alphaModFix/>
          </a:blip>
          <a:srcRect b="0" l="0" r="0" t="0"/>
          <a:stretch/>
        </p:blipFill>
        <p:spPr>
          <a:xfrm>
            <a:off x="345511" y="4398617"/>
            <a:ext cx="4851766" cy="2489057"/>
          </a:xfrm>
          <a:prstGeom prst="rect">
            <a:avLst/>
          </a:prstGeom>
          <a:noFill/>
          <a:ln>
            <a:noFill/>
          </a:ln>
        </p:spPr>
      </p:pic>
      <p:sp>
        <p:nvSpPr>
          <p:cNvPr id="267" name="Google Shape;267;p13"/>
          <p:cNvSpPr/>
          <p:nvPr/>
        </p:nvSpPr>
        <p:spPr>
          <a:xfrm>
            <a:off x="1855707" y="5018897"/>
            <a:ext cx="325380" cy="325380"/>
          </a:xfrm>
          <a:prstGeom prst="ellipse">
            <a:avLst/>
          </a:prstGeom>
          <a:solidFill>
            <a:srgbClr val="E5461B"/>
          </a:solidFill>
          <a:ln cap="flat" cmpd="sng" w="19050">
            <a:solidFill>
              <a:schemeClr val="lt1"/>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rPr lang="ja-JP" sz="1511">
                <a:solidFill>
                  <a:srgbClr val="FFFFFF"/>
                </a:solidFill>
                <a:latin typeface="Meiryo"/>
                <a:ea typeface="Meiryo"/>
                <a:cs typeface="Meiryo"/>
                <a:sym typeface="Meiryo"/>
              </a:rPr>
              <a:t>3</a:t>
            </a:r>
            <a:endParaRPr sz="1511">
              <a:solidFill>
                <a:srgbClr val="FFFFFF"/>
              </a:solidFill>
              <a:latin typeface="Meiryo"/>
              <a:ea typeface="Meiryo"/>
              <a:cs typeface="Meiryo"/>
              <a:sym typeface="Meiryo"/>
            </a:endParaRPr>
          </a:p>
        </p:txBody>
      </p:sp>
      <p:sp>
        <p:nvSpPr>
          <p:cNvPr id="268" name="Google Shape;268;p13"/>
          <p:cNvSpPr/>
          <p:nvPr/>
        </p:nvSpPr>
        <p:spPr>
          <a:xfrm>
            <a:off x="2086913" y="5779599"/>
            <a:ext cx="1358566" cy="266149"/>
          </a:xfrm>
          <a:prstGeom prst="roundRect">
            <a:avLst>
              <a:gd fmla="val 8164" name="adj"/>
            </a:avLst>
          </a:prstGeom>
          <a:noFill/>
          <a:ln cap="flat" cmpd="sng" w="28575">
            <a:solidFill>
              <a:srgbClr val="E5461B"/>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554">
              <a:solidFill>
                <a:srgbClr val="FFFFFF"/>
              </a:solidFill>
              <a:latin typeface="Meiryo"/>
              <a:ea typeface="Meiryo"/>
              <a:cs typeface="Meiryo"/>
              <a:sym typeface="Meiryo"/>
            </a:endParaRPr>
          </a:p>
        </p:txBody>
      </p:sp>
      <p:sp>
        <p:nvSpPr>
          <p:cNvPr id="269" name="Google Shape;269;p13"/>
          <p:cNvSpPr txBox="1"/>
          <p:nvPr/>
        </p:nvSpPr>
        <p:spPr>
          <a:xfrm>
            <a:off x="3079051" y="988680"/>
            <a:ext cx="4535299" cy="336028"/>
          </a:xfrm>
          <a:prstGeom prst="rect">
            <a:avLst/>
          </a:prstGeom>
          <a:noFill/>
          <a:ln>
            <a:noFill/>
          </a:ln>
        </p:spPr>
        <p:txBody>
          <a:bodyPr anchorCtr="0" anchor="t" bIns="49325" lIns="98675" spcFirstLastPara="1" rIns="98675" wrap="square" tIns="49325">
            <a:noAutofit/>
          </a:bodyPr>
          <a:lstStyle/>
          <a:p>
            <a:pPr indent="0" lvl="0" marL="0" marR="0" rtl="0" algn="ctr">
              <a:lnSpc>
                <a:spcPct val="110000"/>
              </a:lnSpc>
              <a:spcBef>
                <a:spcPts val="0"/>
              </a:spcBef>
              <a:spcAft>
                <a:spcPts val="0"/>
              </a:spcAft>
              <a:buNone/>
            </a:pPr>
            <a:r>
              <a:rPr b="1" lang="ja-JP" sz="2159">
                <a:solidFill>
                  <a:srgbClr val="101D32"/>
                </a:solidFill>
                <a:latin typeface="Meiryo"/>
                <a:ea typeface="Meiryo"/>
                <a:cs typeface="Meiryo"/>
                <a:sym typeface="Meiryo"/>
              </a:rPr>
              <a:t>文書を確認します</a:t>
            </a:r>
            <a:endParaRPr b="1" sz="2159">
              <a:solidFill>
                <a:srgbClr val="101D32"/>
              </a:solidFill>
              <a:latin typeface="Meiryo"/>
              <a:ea typeface="Meiryo"/>
              <a:cs typeface="Meiryo"/>
              <a:sym typeface="Meiryo"/>
            </a:endParaRPr>
          </a:p>
        </p:txBody>
      </p:sp>
      <p:sp>
        <p:nvSpPr>
          <p:cNvPr id="270" name="Google Shape;270;p13"/>
          <p:cNvSpPr/>
          <p:nvPr/>
        </p:nvSpPr>
        <p:spPr>
          <a:xfrm>
            <a:off x="5317695" y="5228605"/>
            <a:ext cx="4998756" cy="1340791"/>
          </a:xfrm>
          <a:prstGeom prst="roundRect">
            <a:avLst>
              <a:gd fmla="val 2800" name="adj"/>
            </a:avLst>
          </a:prstGeom>
          <a:solidFill>
            <a:srgbClr val="F5F5F5"/>
          </a:solidFill>
          <a:ln>
            <a:noFill/>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554">
              <a:solidFill>
                <a:srgbClr val="FFFFFF"/>
              </a:solidFill>
              <a:latin typeface="Meiryo"/>
              <a:ea typeface="Meiryo"/>
              <a:cs typeface="Meiryo"/>
              <a:sym typeface="Meiryo"/>
            </a:endParaRPr>
          </a:p>
        </p:txBody>
      </p:sp>
      <p:sp>
        <p:nvSpPr>
          <p:cNvPr id="271" name="Google Shape;271;p13"/>
          <p:cNvSpPr/>
          <p:nvPr/>
        </p:nvSpPr>
        <p:spPr>
          <a:xfrm>
            <a:off x="5621415" y="5712258"/>
            <a:ext cx="4516832" cy="857139"/>
          </a:xfrm>
          <a:prstGeom prst="rect">
            <a:avLst/>
          </a:prstGeom>
          <a:noFill/>
          <a:ln>
            <a:noFill/>
          </a:ln>
        </p:spPr>
        <p:txBody>
          <a:bodyPr anchorCtr="0" anchor="t" bIns="49325" lIns="98675" spcFirstLastPara="1" rIns="98675" wrap="square" tIns="49325">
            <a:noAutofit/>
          </a:bodyPr>
          <a:lstStyle/>
          <a:p>
            <a:pPr indent="0" lvl="0" marL="0" marR="0" rtl="0" algn="l">
              <a:spcBef>
                <a:spcPts val="0"/>
              </a:spcBef>
              <a:spcAft>
                <a:spcPts val="0"/>
              </a:spcAft>
              <a:buNone/>
            </a:pPr>
            <a:r>
              <a:rPr lang="ja-JP" sz="1187">
                <a:solidFill>
                  <a:srgbClr val="000000"/>
                </a:solidFill>
                <a:latin typeface="Meiryo"/>
                <a:ea typeface="Meiryo"/>
                <a:cs typeface="Meiryo"/>
                <a:sym typeface="Meiryo"/>
              </a:rPr>
              <a:t>〇</a:t>
            </a:r>
            <a:r>
              <a:rPr lang="ja-JP" sz="1295">
                <a:solidFill>
                  <a:srgbClr val="000000"/>
                </a:solidFill>
                <a:latin typeface="Meiryo"/>
                <a:ea typeface="Meiryo"/>
                <a:cs typeface="Meiryo"/>
                <a:sym typeface="Meiryo"/>
              </a:rPr>
              <a:t>印影の不要な「不可視署名」となります。</a:t>
            </a:r>
            <a:endParaRPr sz="1511">
              <a:solidFill>
                <a:srgbClr val="000000"/>
              </a:solidFill>
              <a:latin typeface="Meiryo"/>
              <a:ea typeface="Meiryo"/>
              <a:cs typeface="Meiryo"/>
              <a:sym typeface="Meiryo"/>
            </a:endParaRPr>
          </a:p>
          <a:p>
            <a:pPr indent="0" lvl="0" marL="0" marR="0" rtl="0" algn="l">
              <a:spcBef>
                <a:spcPts val="0"/>
              </a:spcBef>
              <a:spcAft>
                <a:spcPts val="0"/>
              </a:spcAft>
              <a:buNone/>
            </a:pPr>
            <a:r>
              <a:rPr lang="ja-JP" sz="1295">
                <a:solidFill>
                  <a:srgbClr val="000000"/>
                </a:solidFill>
                <a:latin typeface="Meiryo"/>
                <a:ea typeface="Meiryo"/>
                <a:cs typeface="Meiryo"/>
                <a:sym typeface="Meiryo"/>
              </a:rPr>
              <a:t>〇印影のある署名（可視署名）と同様に契約締結でき、電子文書の証拠や安全性も確保できます。</a:t>
            </a:r>
            <a:endParaRPr sz="1295">
              <a:solidFill>
                <a:srgbClr val="000000"/>
              </a:solidFill>
              <a:latin typeface="Meiryo"/>
              <a:ea typeface="Meiryo"/>
              <a:cs typeface="Meiryo"/>
              <a:sym typeface="Meiryo"/>
            </a:endParaRPr>
          </a:p>
        </p:txBody>
      </p:sp>
      <p:sp>
        <p:nvSpPr>
          <p:cNvPr id="272" name="Google Shape;272;p13"/>
          <p:cNvSpPr txBox="1"/>
          <p:nvPr/>
        </p:nvSpPr>
        <p:spPr>
          <a:xfrm>
            <a:off x="6845701" y="5383360"/>
            <a:ext cx="1942739" cy="332129"/>
          </a:xfrm>
          <a:prstGeom prst="rect">
            <a:avLst/>
          </a:prstGeom>
          <a:noFill/>
          <a:ln>
            <a:noFill/>
          </a:ln>
        </p:spPr>
        <p:txBody>
          <a:bodyPr anchorCtr="0" anchor="t" bIns="49325" lIns="98675" spcFirstLastPara="1" rIns="98675" wrap="square" tIns="49325">
            <a:spAutoFit/>
          </a:bodyPr>
          <a:lstStyle/>
          <a:p>
            <a:pPr indent="0" lvl="0" marL="0" marR="0" rtl="0" algn="l">
              <a:spcBef>
                <a:spcPts val="0"/>
              </a:spcBef>
              <a:spcAft>
                <a:spcPts val="0"/>
              </a:spcAft>
              <a:buNone/>
            </a:pPr>
            <a:r>
              <a:rPr b="1" lang="ja-JP" sz="1511">
                <a:solidFill>
                  <a:srgbClr val="005BAC"/>
                </a:solidFill>
                <a:latin typeface="Meiryo"/>
                <a:ea typeface="Meiryo"/>
                <a:cs typeface="Meiryo"/>
                <a:sym typeface="Meiryo"/>
              </a:rPr>
              <a:t>不可視署名について</a:t>
            </a:r>
            <a:endParaRPr sz="1727">
              <a:solidFill>
                <a:srgbClr val="000000"/>
              </a:solidFill>
              <a:latin typeface="Meiryo"/>
              <a:ea typeface="Meiryo"/>
              <a:cs typeface="Meiryo"/>
              <a:sym typeface="Meiryo"/>
            </a:endParaRPr>
          </a:p>
        </p:txBody>
      </p:sp>
      <p:cxnSp>
        <p:nvCxnSpPr>
          <p:cNvPr id="273" name="Google Shape;273;p13"/>
          <p:cNvCxnSpPr/>
          <p:nvPr/>
        </p:nvCxnSpPr>
        <p:spPr>
          <a:xfrm>
            <a:off x="3823835" y="1430035"/>
            <a:ext cx="3128289" cy="0"/>
          </a:xfrm>
          <a:prstGeom prst="straightConnector1">
            <a:avLst/>
          </a:prstGeom>
          <a:noFill/>
          <a:ln cap="flat" cmpd="sng" w="28575">
            <a:solidFill>
              <a:schemeClr val="accent2"/>
            </a:solidFill>
            <a:prstDash val="solid"/>
            <a:miter lim="800000"/>
            <a:headEnd len="sm" w="sm" type="none"/>
            <a:tailEnd len="sm" w="sm" type="none"/>
          </a:ln>
        </p:spPr>
      </p:cxnSp>
      <p:sp>
        <p:nvSpPr>
          <p:cNvPr id="274" name="Google Shape;274;p13"/>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pic>
        <p:nvPicPr>
          <p:cNvPr id="279" name="Google Shape;279;p14"/>
          <p:cNvPicPr preferRelativeResize="0"/>
          <p:nvPr/>
        </p:nvPicPr>
        <p:blipFill rotWithShape="1">
          <a:blip r:embed="rId3">
            <a:alphaModFix/>
          </a:blip>
          <a:srcRect b="0" l="0" r="0" t="0"/>
          <a:stretch/>
        </p:blipFill>
        <p:spPr>
          <a:xfrm>
            <a:off x="1557700" y="2431019"/>
            <a:ext cx="7578000" cy="4264148"/>
          </a:xfrm>
          <a:prstGeom prst="rect">
            <a:avLst/>
          </a:prstGeom>
          <a:noFill/>
          <a:ln cap="flat" cmpd="sng" w="9525">
            <a:solidFill>
              <a:srgbClr val="BFBFBF"/>
            </a:solidFill>
            <a:prstDash val="solid"/>
            <a:round/>
            <a:headEnd len="sm" w="sm" type="none"/>
            <a:tailEnd len="sm" w="sm" type="none"/>
          </a:ln>
        </p:spPr>
      </p:pic>
      <p:sp>
        <p:nvSpPr>
          <p:cNvPr id="280" name="Google Shape;280;p14"/>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0" lvl="0" marL="0" rtl="0" algn="l">
              <a:lnSpc>
                <a:spcPct val="120000"/>
              </a:lnSpc>
              <a:spcBef>
                <a:spcPts val="0"/>
              </a:spcBef>
              <a:spcAft>
                <a:spcPts val="0"/>
              </a:spcAft>
              <a:buSzPts val="1300"/>
              <a:buNone/>
            </a:pPr>
            <a:r>
              <a:rPr lang="ja-JP" sz="1511"/>
              <a:t>契約締結の流れ</a:t>
            </a:r>
            <a:endParaRPr sz="1511"/>
          </a:p>
        </p:txBody>
      </p:sp>
      <p:sp>
        <p:nvSpPr>
          <p:cNvPr id="281" name="Google Shape;281;p14"/>
          <p:cNvSpPr txBox="1"/>
          <p:nvPr/>
        </p:nvSpPr>
        <p:spPr>
          <a:xfrm>
            <a:off x="1381933" y="1129817"/>
            <a:ext cx="7995357" cy="725918"/>
          </a:xfrm>
          <a:prstGeom prst="rect">
            <a:avLst/>
          </a:prstGeom>
          <a:noFill/>
          <a:ln>
            <a:noFill/>
          </a:ln>
        </p:spPr>
        <p:txBody>
          <a:bodyPr anchorCtr="0" anchor="t" bIns="49325" lIns="98675" spcFirstLastPara="1" rIns="98675" wrap="square" tIns="49325">
            <a:noAutofit/>
          </a:bodyPr>
          <a:lstStyle/>
          <a:p>
            <a:pPr indent="0" lvl="0" marL="0" marR="0" rtl="0" algn="ctr">
              <a:lnSpc>
                <a:spcPct val="110000"/>
              </a:lnSpc>
              <a:spcBef>
                <a:spcPts val="0"/>
              </a:spcBef>
              <a:spcAft>
                <a:spcPts val="0"/>
              </a:spcAft>
              <a:buNone/>
            </a:pPr>
            <a:r>
              <a:rPr b="1" lang="ja-JP" sz="2159">
                <a:solidFill>
                  <a:srgbClr val="101D32"/>
                </a:solidFill>
                <a:latin typeface="Meiryo"/>
                <a:ea typeface="Meiryo"/>
                <a:cs typeface="Meiryo"/>
                <a:sym typeface="Meiryo"/>
              </a:rPr>
              <a:t>複数の文書がある場合、文書表示枠の上部のタブを</a:t>
            </a:r>
            <a:endParaRPr sz="1943">
              <a:solidFill>
                <a:srgbClr val="000000"/>
              </a:solidFill>
              <a:latin typeface="Meiryo"/>
              <a:ea typeface="Meiryo"/>
              <a:cs typeface="Meiryo"/>
              <a:sym typeface="Meiryo"/>
            </a:endParaRPr>
          </a:p>
          <a:p>
            <a:pPr indent="0" lvl="0" marL="0" marR="0" rtl="0" algn="ctr">
              <a:lnSpc>
                <a:spcPct val="110000"/>
              </a:lnSpc>
              <a:spcBef>
                <a:spcPts val="648"/>
              </a:spcBef>
              <a:spcAft>
                <a:spcPts val="0"/>
              </a:spcAft>
              <a:buNone/>
            </a:pPr>
            <a:r>
              <a:rPr b="1" lang="ja-JP" sz="2159">
                <a:solidFill>
                  <a:srgbClr val="101D32"/>
                </a:solidFill>
                <a:latin typeface="Meiryo"/>
                <a:ea typeface="Meiryo"/>
                <a:cs typeface="Meiryo"/>
                <a:sym typeface="Meiryo"/>
              </a:rPr>
              <a:t>クリックすることで文書を選択することが可能です</a:t>
            </a:r>
            <a:endParaRPr sz="1943">
              <a:solidFill>
                <a:srgbClr val="000000"/>
              </a:solidFill>
              <a:latin typeface="Meiryo"/>
              <a:ea typeface="Meiryo"/>
              <a:cs typeface="Meiryo"/>
              <a:sym typeface="Meiryo"/>
            </a:endParaRPr>
          </a:p>
        </p:txBody>
      </p:sp>
      <p:cxnSp>
        <p:nvCxnSpPr>
          <p:cNvPr id="282" name="Google Shape;282;p14"/>
          <p:cNvCxnSpPr/>
          <p:nvPr/>
        </p:nvCxnSpPr>
        <p:spPr>
          <a:xfrm>
            <a:off x="2004608" y="2055692"/>
            <a:ext cx="6771142" cy="0"/>
          </a:xfrm>
          <a:prstGeom prst="straightConnector1">
            <a:avLst/>
          </a:prstGeom>
          <a:noFill/>
          <a:ln cap="flat" cmpd="sng" w="28575">
            <a:solidFill>
              <a:schemeClr val="accent2"/>
            </a:solidFill>
            <a:prstDash val="solid"/>
            <a:miter lim="800000"/>
            <a:headEnd len="sm" w="sm" type="none"/>
            <a:tailEnd len="sm" w="sm" type="none"/>
          </a:ln>
        </p:spPr>
      </p:cxnSp>
      <p:sp>
        <p:nvSpPr>
          <p:cNvPr id="283" name="Google Shape;283;p14"/>
          <p:cNvSpPr/>
          <p:nvPr/>
        </p:nvSpPr>
        <p:spPr>
          <a:xfrm>
            <a:off x="2004608" y="2673126"/>
            <a:ext cx="6684185" cy="310892"/>
          </a:xfrm>
          <a:prstGeom prst="roundRect">
            <a:avLst>
              <a:gd fmla="val 13399" name="adj"/>
            </a:avLst>
          </a:prstGeom>
          <a:noFill/>
          <a:ln cap="flat" cmpd="sng" w="38100">
            <a:solidFill>
              <a:srgbClr val="E5461B"/>
            </a:solidFill>
            <a:prstDash val="solid"/>
            <a:miter lim="800000"/>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1017">
              <a:solidFill>
                <a:srgbClr val="FFFFFF"/>
              </a:solidFill>
              <a:latin typeface="Meiryo"/>
              <a:ea typeface="Meiryo"/>
              <a:cs typeface="Meiryo"/>
              <a:sym typeface="Meiryo"/>
            </a:endParaRPr>
          </a:p>
        </p:txBody>
      </p:sp>
      <p:sp>
        <p:nvSpPr>
          <p:cNvPr id="284" name="Google Shape;284;p14"/>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15"/>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0" lvl="0" marL="0" rtl="0" algn="l">
              <a:lnSpc>
                <a:spcPct val="120000"/>
              </a:lnSpc>
              <a:spcBef>
                <a:spcPts val="0"/>
              </a:spcBef>
              <a:spcAft>
                <a:spcPts val="0"/>
              </a:spcAft>
              <a:buSzPts val="1300"/>
              <a:buNone/>
            </a:pPr>
            <a:r>
              <a:rPr lang="ja-JP" sz="1511"/>
              <a:t>契約締結の流れ</a:t>
            </a:r>
            <a:endParaRPr sz="1511"/>
          </a:p>
        </p:txBody>
      </p:sp>
      <p:sp>
        <p:nvSpPr>
          <p:cNvPr id="290" name="Google Shape;290;p15"/>
          <p:cNvSpPr txBox="1"/>
          <p:nvPr/>
        </p:nvSpPr>
        <p:spPr>
          <a:xfrm>
            <a:off x="1398368" y="1109110"/>
            <a:ext cx="7896665" cy="347498"/>
          </a:xfrm>
          <a:prstGeom prst="rect">
            <a:avLst/>
          </a:prstGeom>
          <a:noFill/>
          <a:ln>
            <a:noFill/>
          </a:ln>
        </p:spPr>
        <p:txBody>
          <a:bodyPr anchorCtr="0" anchor="t" bIns="0" lIns="0" spcFirstLastPara="1" rIns="0" wrap="square" tIns="15075">
            <a:spAutoFit/>
          </a:bodyPr>
          <a:lstStyle/>
          <a:p>
            <a:pPr indent="0" lvl="0" marL="13710" marR="0" rtl="0" algn="ctr">
              <a:lnSpc>
                <a:spcPct val="100000"/>
              </a:lnSpc>
              <a:spcBef>
                <a:spcPts val="0"/>
              </a:spcBef>
              <a:spcAft>
                <a:spcPts val="0"/>
              </a:spcAft>
              <a:buNone/>
            </a:pPr>
            <a:r>
              <a:rPr b="1" i="0" lang="ja-JP" sz="2159" u="none" cap="none" strike="noStrike">
                <a:solidFill>
                  <a:srgbClr val="000000"/>
                </a:solidFill>
                <a:latin typeface="Meiryo"/>
                <a:ea typeface="Meiryo"/>
                <a:cs typeface="Meiryo"/>
                <a:sym typeface="Meiryo"/>
              </a:rPr>
              <a:t>署名完了後：署名済文書の御案内のメールが届きます</a:t>
            </a:r>
            <a:endParaRPr b="1" i="0" sz="2159" u="none" cap="none" strike="noStrike">
              <a:solidFill>
                <a:srgbClr val="000000"/>
              </a:solidFill>
              <a:latin typeface="Meiryo"/>
              <a:ea typeface="Meiryo"/>
              <a:cs typeface="Meiryo"/>
              <a:sym typeface="Meiryo"/>
            </a:endParaRPr>
          </a:p>
        </p:txBody>
      </p:sp>
      <p:sp>
        <p:nvSpPr>
          <p:cNvPr id="291" name="Google Shape;291;p15"/>
          <p:cNvSpPr/>
          <p:nvPr/>
        </p:nvSpPr>
        <p:spPr>
          <a:xfrm>
            <a:off x="2129521" y="1570564"/>
            <a:ext cx="6307735" cy="44556"/>
          </a:xfrm>
          <a:custGeom>
            <a:rect b="b" l="l" r="r" t="t"/>
            <a:pathLst>
              <a:path extrusionOk="0" h="41275" w="5843270">
                <a:moveTo>
                  <a:pt x="5843016" y="0"/>
                </a:moveTo>
                <a:lnTo>
                  <a:pt x="0" y="10667"/>
                </a:lnTo>
                <a:lnTo>
                  <a:pt x="0" y="41148"/>
                </a:lnTo>
                <a:lnTo>
                  <a:pt x="5843016" y="30479"/>
                </a:lnTo>
                <a:lnTo>
                  <a:pt x="5843016"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92" name="Google Shape;292;p15"/>
          <p:cNvSpPr txBox="1"/>
          <p:nvPr/>
        </p:nvSpPr>
        <p:spPr>
          <a:xfrm>
            <a:off x="341018" y="2357944"/>
            <a:ext cx="4861518" cy="978535"/>
          </a:xfrm>
          <a:prstGeom prst="rect">
            <a:avLst/>
          </a:prstGeom>
          <a:solidFill>
            <a:srgbClr val="DEF2F5"/>
          </a:solidFill>
          <a:ln>
            <a:noFill/>
          </a:ln>
        </p:spPr>
        <p:txBody>
          <a:bodyPr anchorCtr="0" anchor="t" bIns="0" lIns="0" spcFirstLastPara="1" rIns="0" wrap="square" tIns="6850">
            <a:spAutoFit/>
          </a:bodyPr>
          <a:lstStyle/>
          <a:p>
            <a:pPr indent="0" lvl="0" marL="0" marR="0" rtl="0" algn="l">
              <a:spcBef>
                <a:spcPts val="0"/>
              </a:spcBef>
              <a:spcAft>
                <a:spcPts val="0"/>
              </a:spcAft>
              <a:buNone/>
            </a:pPr>
            <a:r>
              <a:t/>
            </a:r>
            <a:endParaRPr sz="1133">
              <a:solidFill>
                <a:srgbClr val="000000"/>
              </a:solidFill>
              <a:latin typeface="Meiryo"/>
              <a:ea typeface="Meiryo"/>
              <a:cs typeface="Meiryo"/>
              <a:sym typeface="Meiryo"/>
            </a:endParaRPr>
          </a:p>
          <a:p>
            <a:pPr indent="0" lvl="0" marL="108306" marR="0" rtl="0" algn="l">
              <a:spcBef>
                <a:spcPts val="0"/>
              </a:spcBef>
              <a:spcAft>
                <a:spcPts val="0"/>
              </a:spcAft>
              <a:buNone/>
            </a:pPr>
            <a:r>
              <a:rPr lang="ja-JP" sz="1403">
                <a:solidFill>
                  <a:srgbClr val="101D31"/>
                </a:solidFill>
                <a:latin typeface="Meiryo"/>
                <a:ea typeface="Meiryo"/>
                <a:cs typeface="Meiryo"/>
                <a:sym typeface="Meiryo"/>
              </a:rPr>
              <a:t>メール件名：「電子署名完了のお知らせ」</a:t>
            </a:r>
            <a:endParaRPr sz="1403">
              <a:solidFill>
                <a:srgbClr val="000000"/>
              </a:solidFill>
              <a:latin typeface="Meiryo"/>
              <a:ea typeface="Meiryo"/>
              <a:cs typeface="Meiryo"/>
              <a:sym typeface="Meiryo"/>
            </a:endParaRPr>
          </a:p>
          <a:p>
            <a:pPr indent="0" lvl="0" marL="0" marR="0" rtl="0" algn="l">
              <a:spcBef>
                <a:spcPts val="49"/>
              </a:spcBef>
              <a:spcAft>
                <a:spcPts val="0"/>
              </a:spcAft>
              <a:buNone/>
            </a:pPr>
            <a:r>
              <a:t/>
            </a:r>
            <a:endParaRPr sz="972">
              <a:solidFill>
                <a:srgbClr val="000000"/>
              </a:solidFill>
              <a:latin typeface="Meiryo"/>
              <a:ea typeface="Meiryo"/>
              <a:cs typeface="Meiryo"/>
              <a:sym typeface="Meiryo"/>
            </a:endParaRPr>
          </a:p>
          <a:p>
            <a:pPr indent="0" lvl="0" marL="108306" marR="0" rtl="0" algn="l">
              <a:spcBef>
                <a:spcPts val="0"/>
              </a:spcBef>
              <a:spcAft>
                <a:spcPts val="0"/>
              </a:spcAft>
              <a:buNone/>
            </a:pPr>
            <a:r>
              <a:rPr lang="ja-JP" sz="1403">
                <a:solidFill>
                  <a:srgbClr val="101D31"/>
                </a:solidFill>
                <a:latin typeface="Meiryo"/>
                <a:ea typeface="Meiryo"/>
                <a:cs typeface="Meiryo"/>
                <a:sym typeface="Meiryo"/>
              </a:rPr>
              <a:t>メール差出元：「電子印鑑GMOサイン &lt;</a:t>
            </a:r>
            <a:r>
              <a:rPr lang="ja-JP" sz="1403" u="sng">
                <a:solidFill>
                  <a:srgbClr val="101D31"/>
                </a:solidFill>
                <a:latin typeface="Meiryo"/>
                <a:ea typeface="Meiryo"/>
                <a:cs typeface="Meiryo"/>
                <a:sym typeface="Meiryo"/>
                <a:hlinkClick r:id="rId3">
                  <a:extLst>
                    <a:ext uri="{A12FA001-AC4F-418D-AE19-62706E023703}">
                      <ahyp:hlinkClr val="tx"/>
                    </a:ext>
                  </a:extLst>
                </a:hlinkClick>
              </a:rPr>
              <a:t>noreply@gmosign.com</a:t>
            </a:r>
            <a:r>
              <a:rPr lang="ja-JP" sz="1403">
                <a:solidFill>
                  <a:srgbClr val="101D31"/>
                </a:solidFill>
                <a:latin typeface="Meiryo"/>
                <a:ea typeface="Meiryo"/>
                <a:cs typeface="Meiryo"/>
                <a:sym typeface="Meiryo"/>
              </a:rPr>
              <a:t>&gt;」</a:t>
            </a:r>
            <a:endParaRPr sz="1403">
              <a:solidFill>
                <a:srgbClr val="000000"/>
              </a:solidFill>
              <a:latin typeface="Meiryo"/>
              <a:ea typeface="Meiryo"/>
              <a:cs typeface="Meiryo"/>
              <a:sym typeface="Meiryo"/>
            </a:endParaRPr>
          </a:p>
        </p:txBody>
      </p:sp>
      <p:sp>
        <p:nvSpPr>
          <p:cNvPr id="293" name="Google Shape;293;p15"/>
          <p:cNvSpPr txBox="1"/>
          <p:nvPr/>
        </p:nvSpPr>
        <p:spPr>
          <a:xfrm>
            <a:off x="5673234" y="1796170"/>
            <a:ext cx="2307992" cy="264398"/>
          </a:xfrm>
          <a:prstGeom prst="rect">
            <a:avLst/>
          </a:prstGeom>
          <a:noFill/>
          <a:ln>
            <a:noFill/>
          </a:ln>
        </p:spPr>
        <p:txBody>
          <a:bodyPr anchorCtr="0" anchor="t" bIns="0" lIns="0" spcFirstLastPara="1" rIns="0" wrap="square" tIns="15075">
            <a:spAutoFit/>
          </a:bodyPr>
          <a:lstStyle/>
          <a:p>
            <a:pPr indent="0" lvl="0" marL="13710" marR="0" rtl="0" algn="l">
              <a:spcBef>
                <a:spcPts val="0"/>
              </a:spcBef>
              <a:spcAft>
                <a:spcPts val="0"/>
              </a:spcAft>
              <a:buNone/>
            </a:pPr>
            <a:r>
              <a:rPr lang="ja-JP" sz="1619">
                <a:solidFill>
                  <a:srgbClr val="000000"/>
                </a:solidFill>
                <a:latin typeface="Meiryo"/>
                <a:ea typeface="Meiryo"/>
                <a:cs typeface="Meiryo"/>
                <a:sym typeface="Meiryo"/>
              </a:rPr>
              <a:t>【御案内のメールの例】</a:t>
            </a:r>
            <a:endParaRPr sz="1619">
              <a:solidFill>
                <a:srgbClr val="000000"/>
              </a:solidFill>
              <a:latin typeface="Meiryo"/>
              <a:ea typeface="Meiryo"/>
              <a:cs typeface="Meiryo"/>
              <a:sym typeface="Meiryo"/>
            </a:endParaRPr>
          </a:p>
        </p:txBody>
      </p:sp>
      <p:grpSp>
        <p:nvGrpSpPr>
          <p:cNvPr id="294" name="Google Shape;294;p15"/>
          <p:cNvGrpSpPr/>
          <p:nvPr/>
        </p:nvGrpSpPr>
        <p:grpSpPr>
          <a:xfrm>
            <a:off x="5665383" y="2105608"/>
            <a:ext cx="4639290" cy="4840134"/>
            <a:chOff x="5922264" y="2410967"/>
            <a:chExt cx="4297680" cy="4483735"/>
          </a:xfrm>
        </p:grpSpPr>
        <p:pic>
          <p:nvPicPr>
            <p:cNvPr id="295" name="Google Shape;295;p15"/>
            <p:cNvPicPr preferRelativeResize="0"/>
            <p:nvPr/>
          </p:nvPicPr>
          <p:blipFill rotWithShape="1">
            <a:blip r:embed="rId4">
              <a:alphaModFix/>
            </a:blip>
            <a:srcRect b="0" l="0" r="0" t="0"/>
            <a:stretch/>
          </p:blipFill>
          <p:spPr>
            <a:xfrm>
              <a:off x="5926836" y="2414015"/>
              <a:ext cx="4285488" cy="4474464"/>
            </a:xfrm>
            <a:prstGeom prst="rect">
              <a:avLst/>
            </a:prstGeom>
            <a:noFill/>
            <a:ln>
              <a:noFill/>
            </a:ln>
          </p:spPr>
        </p:pic>
        <p:sp>
          <p:nvSpPr>
            <p:cNvPr id="296" name="Google Shape;296;p15"/>
            <p:cNvSpPr/>
            <p:nvPr/>
          </p:nvSpPr>
          <p:spPr>
            <a:xfrm>
              <a:off x="5922264" y="2410967"/>
              <a:ext cx="4297680" cy="4483735"/>
            </a:xfrm>
            <a:custGeom>
              <a:rect b="b" l="l" r="r" t="t"/>
              <a:pathLst>
                <a:path extrusionOk="0" h="4483734" w="4297680">
                  <a:moveTo>
                    <a:pt x="4294632" y="0"/>
                  </a:moveTo>
                  <a:lnTo>
                    <a:pt x="1524" y="0"/>
                  </a:lnTo>
                  <a:lnTo>
                    <a:pt x="0" y="3048"/>
                  </a:lnTo>
                  <a:lnTo>
                    <a:pt x="0" y="4480560"/>
                  </a:lnTo>
                  <a:lnTo>
                    <a:pt x="1524" y="4483608"/>
                  </a:lnTo>
                  <a:lnTo>
                    <a:pt x="4294632" y="4483608"/>
                  </a:lnTo>
                  <a:lnTo>
                    <a:pt x="4297680" y="4480560"/>
                  </a:lnTo>
                  <a:lnTo>
                    <a:pt x="4297680" y="4477512"/>
                  </a:lnTo>
                  <a:lnTo>
                    <a:pt x="10668" y="4477512"/>
                  </a:lnTo>
                  <a:lnTo>
                    <a:pt x="4572" y="4472940"/>
                  </a:lnTo>
                  <a:lnTo>
                    <a:pt x="10668" y="4472940"/>
                  </a:lnTo>
                  <a:lnTo>
                    <a:pt x="10668" y="10668"/>
                  </a:lnTo>
                  <a:lnTo>
                    <a:pt x="4572" y="10668"/>
                  </a:lnTo>
                  <a:lnTo>
                    <a:pt x="10668" y="6096"/>
                  </a:lnTo>
                  <a:lnTo>
                    <a:pt x="4297680" y="6096"/>
                  </a:lnTo>
                  <a:lnTo>
                    <a:pt x="4297680" y="3048"/>
                  </a:lnTo>
                  <a:lnTo>
                    <a:pt x="4294632" y="0"/>
                  </a:lnTo>
                  <a:close/>
                </a:path>
                <a:path extrusionOk="0" h="4483734" w="4297680">
                  <a:moveTo>
                    <a:pt x="10668" y="4472940"/>
                  </a:moveTo>
                  <a:lnTo>
                    <a:pt x="4572" y="4472940"/>
                  </a:lnTo>
                  <a:lnTo>
                    <a:pt x="10668" y="4477512"/>
                  </a:lnTo>
                  <a:lnTo>
                    <a:pt x="10668" y="4472940"/>
                  </a:lnTo>
                  <a:close/>
                </a:path>
                <a:path extrusionOk="0" h="4483734" w="4297680">
                  <a:moveTo>
                    <a:pt x="4287012" y="4472940"/>
                  </a:moveTo>
                  <a:lnTo>
                    <a:pt x="10668" y="4472940"/>
                  </a:lnTo>
                  <a:lnTo>
                    <a:pt x="10668" y="4477512"/>
                  </a:lnTo>
                  <a:lnTo>
                    <a:pt x="4287012" y="4477512"/>
                  </a:lnTo>
                  <a:lnTo>
                    <a:pt x="4287012" y="4472940"/>
                  </a:lnTo>
                  <a:close/>
                </a:path>
                <a:path extrusionOk="0" h="4483734" w="4297680">
                  <a:moveTo>
                    <a:pt x="4287012" y="6096"/>
                  </a:moveTo>
                  <a:lnTo>
                    <a:pt x="4287012" y="4477512"/>
                  </a:lnTo>
                  <a:lnTo>
                    <a:pt x="4293108" y="4472940"/>
                  </a:lnTo>
                  <a:lnTo>
                    <a:pt x="4297680" y="4472940"/>
                  </a:lnTo>
                  <a:lnTo>
                    <a:pt x="4297680" y="10668"/>
                  </a:lnTo>
                  <a:lnTo>
                    <a:pt x="4293108" y="10668"/>
                  </a:lnTo>
                  <a:lnTo>
                    <a:pt x="4287012" y="6096"/>
                  </a:lnTo>
                  <a:close/>
                </a:path>
                <a:path extrusionOk="0" h="4483734" w="4297680">
                  <a:moveTo>
                    <a:pt x="4297680" y="4472940"/>
                  </a:moveTo>
                  <a:lnTo>
                    <a:pt x="4293108" y="4472940"/>
                  </a:lnTo>
                  <a:lnTo>
                    <a:pt x="4287012" y="4477512"/>
                  </a:lnTo>
                  <a:lnTo>
                    <a:pt x="4297680" y="4477512"/>
                  </a:lnTo>
                  <a:lnTo>
                    <a:pt x="4297680" y="4472940"/>
                  </a:lnTo>
                  <a:close/>
                </a:path>
                <a:path extrusionOk="0" h="4483734" w="4297680">
                  <a:moveTo>
                    <a:pt x="10668" y="6096"/>
                  </a:moveTo>
                  <a:lnTo>
                    <a:pt x="4572" y="10668"/>
                  </a:lnTo>
                  <a:lnTo>
                    <a:pt x="10668" y="10668"/>
                  </a:lnTo>
                  <a:lnTo>
                    <a:pt x="10668" y="6096"/>
                  </a:lnTo>
                  <a:close/>
                </a:path>
                <a:path extrusionOk="0" h="4483734" w="4297680">
                  <a:moveTo>
                    <a:pt x="4287012" y="6096"/>
                  </a:moveTo>
                  <a:lnTo>
                    <a:pt x="10668" y="6096"/>
                  </a:lnTo>
                  <a:lnTo>
                    <a:pt x="10668" y="10668"/>
                  </a:lnTo>
                  <a:lnTo>
                    <a:pt x="4287012" y="10668"/>
                  </a:lnTo>
                  <a:lnTo>
                    <a:pt x="4287012" y="6096"/>
                  </a:lnTo>
                  <a:close/>
                </a:path>
                <a:path extrusionOk="0" h="4483734" w="4297680">
                  <a:moveTo>
                    <a:pt x="4297680" y="6096"/>
                  </a:moveTo>
                  <a:lnTo>
                    <a:pt x="4287012" y="6096"/>
                  </a:lnTo>
                  <a:lnTo>
                    <a:pt x="4293108" y="10668"/>
                  </a:lnTo>
                  <a:lnTo>
                    <a:pt x="4297680" y="10668"/>
                  </a:lnTo>
                  <a:lnTo>
                    <a:pt x="4297680" y="6096"/>
                  </a:lnTo>
                  <a:close/>
                </a:path>
              </a:pathLst>
            </a:custGeom>
            <a:solidFill>
              <a:srgbClr val="21212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grpSp>
      <p:sp>
        <p:nvSpPr>
          <p:cNvPr id="297" name="Google Shape;297;p15"/>
          <p:cNvSpPr/>
          <p:nvPr/>
        </p:nvSpPr>
        <p:spPr>
          <a:xfrm>
            <a:off x="325575" y="3810740"/>
            <a:ext cx="4892404" cy="1426442"/>
          </a:xfrm>
          <a:custGeom>
            <a:rect b="b" l="l" r="r" t="t"/>
            <a:pathLst>
              <a:path extrusionOk="0" h="1485900" w="5029200">
                <a:moveTo>
                  <a:pt x="4902708" y="0"/>
                </a:moveTo>
                <a:lnTo>
                  <a:pt x="126492" y="0"/>
                </a:lnTo>
                <a:lnTo>
                  <a:pt x="77152" y="10144"/>
                </a:lnTo>
                <a:lnTo>
                  <a:pt x="36957" y="37718"/>
                </a:lnTo>
                <a:lnTo>
                  <a:pt x="9906" y="78438"/>
                </a:lnTo>
                <a:lnTo>
                  <a:pt x="0" y="128015"/>
                </a:lnTo>
                <a:lnTo>
                  <a:pt x="0" y="1359407"/>
                </a:lnTo>
                <a:lnTo>
                  <a:pt x="9906" y="1408747"/>
                </a:lnTo>
                <a:lnTo>
                  <a:pt x="36957" y="1448942"/>
                </a:lnTo>
                <a:lnTo>
                  <a:pt x="77152" y="1475993"/>
                </a:lnTo>
                <a:lnTo>
                  <a:pt x="126492" y="1485899"/>
                </a:lnTo>
                <a:lnTo>
                  <a:pt x="4902708" y="1485899"/>
                </a:lnTo>
                <a:lnTo>
                  <a:pt x="4952047" y="1475993"/>
                </a:lnTo>
                <a:lnTo>
                  <a:pt x="4992243" y="1448942"/>
                </a:lnTo>
                <a:lnTo>
                  <a:pt x="5019294" y="1408747"/>
                </a:lnTo>
                <a:lnTo>
                  <a:pt x="5029200" y="1359407"/>
                </a:lnTo>
                <a:lnTo>
                  <a:pt x="5029200" y="128015"/>
                </a:lnTo>
                <a:lnTo>
                  <a:pt x="5019294" y="78438"/>
                </a:lnTo>
                <a:lnTo>
                  <a:pt x="4992243" y="37718"/>
                </a:lnTo>
                <a:lnTo>
                  <a:pt x="4952047" y="10144"/>
                </a:lnTo>
                <a:lnTo>
                  <a:pt x="4902708"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298" name="Google Shape;298;p15"/>
          <p:cNvSpPr txBox="1"/>
          <p:nvPr/>
        </p:nvSpPr>
        <p:spPr>
          <a:xfrm>
            <a:off x="501383" y="4022244"/>
            <a:ext cx="4657455" cy="1025426"/>
          </a:xfrm>
          <a:prstGeom prst="rect">
            <a:avLst/>
          </a:prstGeom>
          <a:noFill/>
          <a:ln>
            <a:noFill/>
          </a:ln>
        </p:spPr>
        <p:txBody>
          <a:bodyPr anchorCtr="0" anchor="t" bIns="0" lIns="0" spcFirstLastPara="1" rIns="0" wrap="square" tIns="15750">
            <a:spAutoFit/>
          </a:bodyPr>
          <a:lstStyle/>
          <a:p>
            <a:pPr indent="0" lvl="0" marL="13710" marR="5484" rtl="0" algn="just">
              <a:lnSpc>
                <a:spcPct val="99800"/>
              </a:lnSpc>
              <a:spcBef>
                <a:spcPts val="0"/>
              </a:spcBef>
              <a:spcAft>
                <a:spcPts val="0"/>
              </a:spcAft>
              <a:buNone/>
            </a:pPr>
            <a:r>
              <a:rPr lang="ja-JP" sz="1619">
                <a:solidFill>
                  <a:srgbClr val="FFFFFF"/>
                </a:solidFill>
                <a:latin typeface="Meiryo"/>
                <a:ea typeface="Meiryo"/>
                <a:cs typeface="Meiryo"/>
                <a:sym typeface="Meiryo"/>
              </a:rPr>
              <a:t>①事業者、自治体双方の署名完了後、「電子署名完了のお知らせ」メールが事業者及び自治体の双方に届きます。</a:t>
            </a:r>
            <a:endParaRPr sz="1619">
              <a:solidFill>
                <a:srgbClr val="FFFFFF"/>
              </a:solidFill>
              <a:latin typeface="Meiryo"/>
              <a:ea typeface="Meiryo"/>
              <a:cs typeface="Meiryo"/>
              <a:sym typeface="Meiryo"/>
            </a:endParaRPr>
          </a:p>
          <a:p>
            <a:pPr indent="0" lvl="0" marL="13710" marR="5484" rtl="0" algn="just">
              <a:lnSpc>
                <a:spcPct val="99800"/>
              </a:lnSpc>
              <a:spcBef>
                <a:spcPts val="123"/>
              </a:spcBef>
              <a:spcAft>
                <a:spcPts val="0"/>
              </a:spcAft>
              <a:buNone/>
            </a:pPr>
            <a:r>
              <a:rPr lang="ja-JP" sz="1619">
                <a:solidFill>
                  <a:srgbClr val="FFFFFF"/>
                </a:solidFill>
                <a:latin typeface="Meiryo"/>
                <a:ea typeface="Meiryo"/>
                <a:cs typeface="Meiryo"/>
                <a:sym typeface="Meiryo"/>
              </a:rPr>
              <a:t>その内容は、右の記載例のとおりです。</a:t>
            </a:r>
            <a:endParaRPr sz="1619">
              <a:solidFill>
                <a:srgbClr val="000000"/>
              </a:solidFill>
              <a:latin typeface="Meiryo"/>
              <a:ea typeface="Meiryo"/>
              <a:cs typeface="Meiryo"/>
              <a:sym typeface="Meiryo"/>
            </a:endParaRPr>
          </a:p>
        </p:txBody>
      </p:sp>
      <p:sp>
        <p:nvSpPr>
          <p:cNvPr id="299" name="Google Shape;299;p15"/>
          <p:cNvSpPr/>
          <p:nvPr/>
        </p:nvSpPr>
        <p:spPr>
          <a:xfrm>
            <a:off x="319690" y="5760331"/>
            <a:ext cx="4892404" cy="1069340"/>
          </a:xfrm>
          <a:custGeom>
            <a:rect b="b" l="l" r="r" t="t"/>
            <a:pathLst>
              <a:path extrusionOk="0" h="990600" w="5029200">
                <a:moveTo>
                  <a:pt x="4943856" y="0"/>
                </a:moveTo>
                <a:lnTo>
                  <a:pt x="83820" y="0"/>
                </a:lnTo>
                <a:lnTo>
                  <a:pt x="51434" y="6453"/>
                </a:lnTo>
                <a:lnTo>
                  <a:pt x="24764" y="24193"/>
                </a:lnTo>
                <a:lnTo>
                  <a:pt x="6667" y="50792"/>
                </a:lnTo>
                <a:lnTo>
                  <a:pt x="0" y="83820"/>
                </a:lnTo>
                <a:lnTo>
                  <a:pt x="0" y="905256"/>
                </a:lnTo>
                <a:lnTo>
                  <a:pt x="6667" y="938522"/>
                </a:lnTo>
                <a:lnTo>
                  <a:pt x="24764" y="965644"/>
                </a:lnTo>
                <a:lnTo>
                  <a:pt x="51434" y="983908"/>
                </a:lnTo>
                <a:lnTo>
                  <a:pt x="83820" y="990600"/>
                </a:lnTo>
                <a:lnTo>
                  <a:pt x="4943856" y="990600"/>
                </a:lnTo>
                <a:lnTo>
                  <a:pt x="4977122" y="983908"/>
                </a:lnTo>
                <a:lnTo>
                  <a:pt x="5004244" y="965644"/>
                </a:lnTo>
                <a:lnTo>
                  <a:pt x="5022508" y="938522"/>
                </a:lnTo>
                <a:lnTo>
                  <a:pt x="5029200" y="905256"/>
                </a:lnTo>
                <a:lnTo>
                  <a:pt x="5029200" y="83820"/>
                </a:lnTo>
                <a:lnTo>
                  <a:pt x="5022508" y="50792"/>
                </a:lnTo>
                <a:lnTo>
                  <a:pt x="5004244" y="24193"/>
                </a:lnTo>
                <a:lnTo>
                  <a:pt x="4977122" y="6453"/>
                </a:lnTo>
                <a:lnTo>
                  <a:pt x="4943856"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300" name="Google Shape;300;p15"/>
          <p:cNvSpPr txBox="1"/>
          <p:nvPr/>
        </p:nvSpPr>
        <p:spPr>
          <a:xfrm>
            <a:off x="490501" y="6037174"/>
            <a:ext cx="4694732" cy="515655"/>
          </a:xfrm>
          <a:prstGeom prst="rect">
            <a:avLst/>
          </a:prstGeom>
          <a:noFill/>
          <a:ln>
            <a:noFill/>
          </a:ln>
        </p:spPr>
        <p:txBody>
          <a:bodyPr anchorCtr="0" anchor="t" bIns="0" lIns="0" spcFirstLastPara="1" rIns="0" wrap="square" tIns="26725">
            <a:spAutoFit/>
          </a:bodyPr>
          <a:lstStyle/>
          <a:p>
            <a:pPr indent="0" lvl="0" marL="13710" marR="5484" rtl="0" algn="l">
              <a:lnSpc>
                <a:spcPct val="118035"/>
              </a:lnSpc>
              <a:spcBef>
                <a:spcPts val="0"/>
              </a:spcBef>
              <a:spcAft>
                <a:spcPts val="0"/>
              </a:spcAft>
              <a:buNone/>
            </a:pPr>
            <a:r>
              <a:rPr lang="ja-JP" sz="1619">
                <a:solidFill>
                  <a:srgbClr val="FFFFFF"/>
                </a:solidFill>
                <a:latin typeface="Meiryo"/>
                <a:ea typeface="Meiryo"/>
                <a:cs typeface="Meiryo"/>
                <a:sym typeface="Meiryo"/>
              </a:rPr>
              <a:t>②メールに記載の「ダウンロード」から電子署名が付与された契約書をダウンロードできます。</a:t>
            </a:r>
            <a:endParaRPr sz="1619">
              <a:solidFill>
                <a:srgbClr val="000000"/>
              </a:solidFill>
              <a:latin typeface="Meiryo"/>
              <a:ea typeface="Meiryo"/>
              <a:cs typeface="Meiryo"/>
              <a:sym typeface="Meiryo"/>
            </a:endParaRPr>
          </a:p>
        </p:txBody>
      </p:sp>
      <p:sp>
        <p:nvSpPr>
          <p:cNvPr id="301" name="Google Shape;301;p15"/>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6"/>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0" lvl="0" marL="0" rtl="0" algn="l">
              <a:lnSpc>
                <a:spcPct val="120000"/>
              </a:lnSpc>
              <a:spcBef>
                <a:spcPts val="0"/>
              </a:spcBef>
              <a:spcAft>
                <a:spcPts val="0"/>
              </a:spcAft>
              <a:buSzPts val="1300"/>
              <a:buNone/>
            </a:pPr>
            <a:r>
              <a:rPr lang="ja-JP" sz="1511"/>
              <a:t>契約締結の流れ</a:t>
            </a:r>
            <a:endParaRPr sz="1511"/>
          </a:p>
        </p:txBody>
      </p:sp>
      <p:sp>
        <p:nvSpPr>
          <p:cNvPr id="307" name="Google Shape;307;p16"/>
          <p:cNvSpPr/>
          <p:nvPr/>
        </p:nvSpPr>
        <p:spPr>
          <a:xfrm>
            <a:off x="516704" y="2017967"/>
            <a:ext cx="4711270" cy="998735"/>
          </a:xfrm>
          <a:custGeom>
            <a:rect b="b" l="l" r="r" t="t"/>
            <a:pathLst>
              <a:path extrusionOk="0" h="925194" w="5005070">
                <a:moveTo>
                  <a:pt x="4925568" y="0"/>
                </a:moveTo>
                <a:lnTo>
                  <a:pt x="79247" y="0"/>
                </a:lnTo>
                <a:lnTo>
                  <a:pt x="48220" y="6167"/>
                </a:lnTo>
                <a:lnTo>
                  <a:pt x="23050" y="23050"/>
                </a:lnTo>
                <a:lnTo>
                  <a:pt x="6167" y="48220"/>
                </a:lnTo>
                <a:lnTo>
                  <a:pt x="0" y="79247"/>
                </a:lnTo>
                <a:lnTo>
                  <a:pt x="0" y="845819"/>
                </a:lnTo>
                <a:lnTo>
                  <a:pt x="6167" y="876204"/>
                </a:lnTo>
                <a:lnTo>
                  <a:pt x="23050" y="901445"/>
                </a:lnTo>
                <a:lnTo>
                  <a:pt x="48220" y="918686"/>
                </a:lnTo>
                <a:lnTo>
                  <a:pt x="79247" y="925067"/>
                </a:lnTo>
                <a:lnTo>
                  <a:pt x="4925568" y="925067"/>
                </a:lnTo>
                <a:lnTo>
                  <a:pt x="4956595" y="918686"/>
                </a:lnTo>
                <a:lnTo>
                  <a:pt x="4981765" y="901445"/>
                </a:lnTo>
                <a:lnTo>
                  <a:pt x="4998648" y="876204"/>
                </a:lnTo>
                <a:lnTo>
                  <a:pt x="5004816" y="845819"/>
                </a:lnTo>
                <a:lnTo>
                  <a:pt x="5004816" y="79247"/>
                </a:lnTo>
                <a:lnTo>
                  <a:pt x="4998648" y="48220"/>
                </a:lnTo>
                <a:lnTo>
                  <a:pt x="4981765" y="23050"/>
                </a:lnTo>
                <a:lnTo>
                  <a:pt x="4956595" y="6167"/>
                </a:lnTo>
                <a:lnTo>
                  <a:pt x="4925568"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308" name="Google Shape;308;p16"/>
          <p:cNvSpPr txBox="1"/>
          <p:nvPr/>
        </p:nvSpPr>
        <p:spPr>
          <a:xfrm>
            <a:off x="3186085" y="1013213"/>
            <a:ext cx="4321230" cy="344730"/>
          </a:xfrm>
          <a:prstGeom prst="rect">
            <a:avLst/>
          </a:prstGeom>
          <a:noFill/>
          <a:ln>
            <a:noFill/>
          </a:ln>
        </p:spPr>
        <p:txBody>
          <a:bodyPr anchorCtr="0" anchor="t" bIns="0" lIns="0" spcFirstLastPara="1" rIns="0" wrap="square" tIns="12325">
            <a:spAutoFit/>
          </a:bodyPr>
          <a:lstStyle/>
          <a:p>
            <a:pPr indent="0" lvl="0" marL="13710" marR="0" rtl="0" algn="ctr">
              <a:lnSpc>
                <a:spcPct val="100000"/>
              </a:lnSpc>
              <a:spcBef>
                <a:spcPts val="0"/>
              </a:spcBef>
              <a:spcAft>
                <a:spcPts val="0"/>
              </a:spcAft>
              <a:buNone/>
            </a:pPr>
            <a:r>
              <a:rPr b="1" i="0" lang="ja-JP" sz="2159" u="none" cap="none" strike="noStrike">
                <a:solidFill>
                  <a:srgbClr val="000000"/>
                </a:solidFill>
                <a:latin typeface="Meiryo"/>
                <a:ea typeface="Meiryo"/>
                <a:cs typeface="Meiryo"/>
                <a:sym typeface="Meiryo"/>
              </a:rPr>
              <a:t>契約書のダウンロード方法</a:t>
            </a:r>
            <a:endParaRPr b="1" i="0" sz="2159" u="none" cap="none" strike="noStrike">
              <a:solidFill>
                <a:srgbClr val="000000"/>
              </a:solidFill>
              <a:latin typeface="Meiryo"/>
              <a:ea typeface="Meiryo"/>
              <a:cs typeface="Meiryo"/>
              <a:sym typeface="Meiryo"/>
            </a:endParaRPr>
          </a:p>
        </p:txBody>
      </p:sp>
      <p:sp>
        <p:nvSpPr>
          <p:cNvPr id="309" name="Google Shape;309;p16"/>
          <p:cNvSpPr/>
          <p:nvPr/>
        </p:nvSpPr>
        <p:spPr>
          <a:xfrm>
            <a:off x="5106942" y="5823445"/>
            <a:ext cx="390035" cy="89112"/>
          </a:xfrm>
          <a:custGeom>
            <a:rect b="b" l="l" r="r" t="t"/>
            <a:pathLst>
              <a:path extrusionOk="0" h="82550" w="361314">
                <a:moveTo>
                  <a:pt x="278891" y="0"/>
                </a:moveTo>
                <a:lnTo>
                  <a:pt x="278891" y="82295"/>
                </a:lnTo>
                <a:lnTo>
                  <a:pt x="348996" y="47243"/>
                </a:lnTo>
                <a:lnTo>
                  <a:pt x="292608" y="47243"/>
                </a:lnTo>
                <a:lnTo>
                  <a:pt x="292608" y="36575"/>
                </a:lnTo>
                <a:lnTo>
                  <a:pt x="352043" y="36575"/>
                </a:lnTo>
                <a:lnTo>
                  <a:pt x="278891" y="0"/>
                </a:lnTo>
                <a:close/>
              </a:path>
              <a:path extrusionOk="0" h="82550" w="361314">
                <a:moveTo>
                  <a:pt x="278891" y="36575"/>
                </a:moveTo>
                <a:lnTo>
                  <a:pt x="0" y="36575"/>
                </a:lnTo>
                <a:lnTo>
                  <a:pt x="0" y="47243"/>
                </a:lnTo>
                <a:lnTo>
                  <a:pt x="278891" y="47243"/>
                </a:lnTo>
                <a:lnTo>
                  <a:pt x="278891" y="36575"/>
                </a:lnTo>
                <a:close/>
              </a:path>
              <a:path extrusionOk="0" h="82550" w="361314">
                <a:moveTo>
                  <a:pt x="352043" y="36575"/>
                </a:moveTo>
                <a:lnTo>
                  <a:pt x="292608" y="36575"/>
                </a:lnTo>
                <a:lnTo>
                  <a:pt x="292608" y="47243"/>
                </a:lnTo>
                <a:lnTo>
                  <a:pt x="348996" y="47243"/>
                </a:lnTo>
                <a:lnTo>
                  <a:pt x="361188" y="41147"/>
                </a:lnTo>
                <a:lnTo>
                  <a:pt x="352043" y="36575"/>
                </a:lnTo>
                <a:close/>
              </a:path>
            </a:pathLst>
          </a:custGeom>
          <a:solidFill>
            <a:srgbClr val="0058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310" name="Google Shape;310;p16"/>
          <p:cNvSpPr/>
          <p:nvPr/>
        </p:nvSpPr>
        <p:spPr>
          <a:xfrm>
            <a:off x="506878" y="4895314"/>
            <a:ext cx="4733983" cy="1797587"/>
          </a:xfrm>
          <a:custGeom>
            <a:rect b="b" l="l" r="r" t="t"/>
            <a:pathLst>
              <a:path extrusionOk="0" h="1597660" w="5029200">
                <a:moveTo>
                  <a:pt x="4893564" y="0"/>
                </a:moveTo>
                <a:lnTo>
                  <a:pt x="137159" y="0"/>
                </a:lnTo>
                <a:lnTo>
                  <a:pt x="93634" y="6937"/>
                </a:lnTo>
                <a:lnTo>
                  <a:pt x="55961" y="26237"/>
                </a:lnTo>
                <a:lnTo>
                  <a:pt x="26334" y="55632"/>
                </a:lnTo>
                <a:lnTo>
                  <a:pt x="6949" y="92854"/>
                </a:lnTo>
                <a:lnTo>
                  <a:pt x="0" y="135635"/>
                </a:lnTo>
                <a:lnTo>
                  <a:pt x="0" y="1459991"/>
                </a:lnTo>
                <a:lnTo>
                  <a:pt x="6949" y="1502932"/>
                </a:lnTo>
                <a:lnTo>
                  <a:pt x="26334" y="1540532"/>
                </a:lnTo>
                <a:lnTo>
                  <a:pt x="55961" y="1570378"/>
                </a:lnTo>
                <a:lnTo>
                  <a:pt x="93634" y="1590056"/>
                </a:lnTo>
                <a:lnTo>
                  <a:pt x="137159" y="1597151"/>
                </a:lnTo>
                <a:lnTo>
                  <a:pt x="4893564" y="1597151"/>
                </a:lnTo>
                <a:lnTo>
                  <a:pt x="4936345" y="1590056"/>
                </a:lnTo>
                <a:lnTo>
                  <a:pt x="4973567" y="1570378"/>
                </a:lnTo>
                <a:lnTo>
                  <a:pt x="5002962" y="1540532"/>
                </a:lnTo>
                <a:lnTo>
                  <a:pt x="5022262" y="1502932"/>
                </a:lnTo>
                <a:lnTo>
                  <a:pt x="5029200" y="1459991"/>
                </a:lnTo>
                <a:lnTo>
                  <a:pt x="5029200" y="135635"/>
                </a:lnTo>
                <a:lnTo>
                  <a:pt x="5022262" y="92854"/>
                </a:lnTo>
                <a:lnTo>
                  <a:pt x="5002962" y="55632"/>
                </a:lnTo>
                <a:lnTo>
                  <a:pt x="4973567" y="26237"/>
                </a:lnTo>
                <a:lnTo>
                  <a:pt x="4936345" y="6937"/>
                </a:lnTo>
                <a:lnTo>
                  <a:pt x="4893564"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311" name="Google Shape;311;p16"/>
          <p:cNvSpPr txBox="1"/>
          <p:nvPr/>
        </p:nvSpPr>
        <p:spPr>
          <a:xfrm>
            <a:off x="590106" y="2262349"/>
            <a:ext cx="4542711" cy="517731"/>
          </a:xfrm>
          <a:prstGeom prst="rect">
            <a:avLst/>
          </a:prstGeom>
          <a:noFill/>
          <a:ln>
            <a:noFill/>
          </a:ln>
        </p:spPr>
        <p:txBody>
          <a:bodyPr anchorCtr="0" anchor="t" bIns="0" lIns="0" spcFirstLastPara="1" rIns="0" wrap="square" tIns="28775">
            <a:spAutoFit/>
          </a:bodyPr>
          <a:lstStyle/>
          <a:p>
            <a:pPr indent="0" lvl="0" marL="13710" marR="5484" rtl="0" algn="l">
              <a:lnSpc>
                <a:spcPct val="116676"/>
              </a:lnSpc>
              <a:spcBef>
                <a:spcPts val="0"/>
              </a:spcBef>
              <a:spcAft>
                <a:spcPts val="0"/>
              </a:spcAft>
              <a:buNone/>
            </a:pPr>
            <a:r>
              <a:rPr lang="ja-JP" sz="1619">
                <a:solidFill>
                  <a:srgbClr val="FFFFFF"/>
                </a:solidFill>
                <a:latin typeface="Meiryo"/>
                <a:ea typeface="Meiryo"/>
                <a:cs typeface="Meiryo"/>
                <a:sym typeface="Meiryo"/>
              </a:rPr>
              <a:t>①「ダウンロード」をクリックしますと、右のような画面が表示されます。</a:t>
            </a:r>
            <a:endParaRPr sz="1619">
              <a:solidFill>
                <a:srgbClr val="000000"/>
              </a:solidFill>
              <a:latin typeface="Meiryo"/>
              <a:ea typeface="Meiryo"/>
              <a:cs typeface="Meiryo"/>
              <a:sym typeface="Meiryo"/>
            </a:endParaRPr>
          </a:p>
        </p:txBody>
      </p:sp>
      <p:sp>
        <p:nvSpPr>
          <p:cNvPr id="312" name="Google Shape;312;p16"/>
          <p:cNvSpPr/>
          <p:nvPr/>
        </p:nvSpPr>
        <p:spPr>
          <a:xfrm>
            <a:off x="520040" y="3470625"/>
            <a:ext cx="4733983" cy="997365"/>
          </a:xfrm>
          <a:custGeom>
            <a:rect b="b" l="l" r="r" t="t"/>
            <a:pathLst>
              <a:path extrusionOk="0" h="923925" w="5029200">
                <a:moveTo>
                  <a:pt x="4951476" y="0"/>
                </a:moveTo>
                <a:lnTo>
                  <a:pt x="79247" y="0"/>
                </a:lnTo>
                <a:lnTo>
                  <a:pt x="48220" y="6381"/>
                </a:lnTo>
                <a:lnTo>
                  <a:pt x="23050" y="23622"/>
                </a:lnTo>
                <a:lnTo>
                  <a:pt x="6167" y="48863"/>
                </a:lnTo>
                <a:lnTo>
                  <a:pt x="0" y="79248"/>
                </a:lnTo>
                <a:lnTo>
                  <a:pt x="0" y="844296"/>
                </a:lnTo>
                <a:lnTo>
                  <a:pt x="6167" y="875323"/>
                </a:lnTo>
                <a:lnTo>
                  <a:pt x="23050" y="900493"/>
                </a:lnTo>
                <a:lnTo>
                  <a:pt x="48220" y="917376"/>
                </a:lnTo>
                <a:lnTo>
                  <a:pt x="79247" y="923543"/>
                </a:lnTo>
                <a:lnTo>
                  <a:pt x="4951476" y="923543"/>
                </a:lnTo>
                <a:lnTo>
                  <a:pt x="4981622" y="917376"/>
                </a:lnTo>
                <a:lnTo>
                  <a:pt x="5006340" y="900493"/>
                </a:lnTo>
                <a:lnTo>
                  <a:pt x="5023056" y="875323"/>
                </a:lnTo>
                <a:lnTo>
                  <a:pt x="5029200" y="844296"/>
                </a:lnTo>
                <a:lnTo>
                  <a:pt x="5029200" y="79248"/>
                </a:lnTo>
                <a:lnTo>
                  <a:pt x="5023056" y="48863"/>
                </a:lnTo>
                <a:lnTo>
                  <a:pt x="5006340" y="23622"/>
                </a:lnTo>
                <a:lnTo>
                  <a:pt x="4981622" y="6381"/>
                </a:lnTo>
                <a:lnTo>
                  <a:pt x="4951476"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sp>
        <p:nvSpPr>
          <p:cNvPr id="313" name="Google Shape;313;p16"/>
          <p:cNvSpPr txBox="1"/>
          <p:nvPr/>
        </p:nvSpPr>
        <p:spPr>
          <a:xfrm>
            <a:off x="590106" y="3590284"/>
            <a:ext cx="4542711" cy="757892"/>
          </a:xfrm>
          <a:prstGeom prst="rect">
            <a:avLst/>
          </a:prstGeom>
          <a:noFill/>
          <a:ln>
            <a:noFill/>
          </a:ln>
        </p:spPr>
        <p:txBody>
          <a:bodyPr anchorCtr="0" anchor="t" bIns="0" lIns="0" spcFirstLastPara="1" rIns="0" wrap="square" tIns="17125">
            <a:spAutoFit/>
          </a:bodyPr>
          <a:lstStyle/>
          <a:p>
            <a:pPr indent="0" lvl="0" marL="13710" marR="5484" rtl="0" algn="just">
              <a:lnSpc>
                <a:spcPct val="99300"/>
              </a:lnSpc>
              <a:spcBef>
                <a:spcPts val="0"/>
              </a:spcBef>
              <a:spcAft>
                <a:spcPts val="0"/>
              </a:spcAft>
              <a:buNone/>
            </a:pPr>
            <a:r>
              <a:rPr lang="ja-JP" sz="1619">
                <a:solidFill>
                  <a:srgbClr val="FFFFFF"/>
                </a:solidFill>
                <a:latin typeface="Meiryo"/>
                <a:ea typeface="Meiryo"/>
                <a:cs typeface="Meiryo"/>
                <a:sym typeface="Meiryo"/>
              </a:rPr>
              <a:t>②再度「ダウンロード」をクリックして、電子署名済みの契約書のＰＤＦデータをダウンロードして、保管してください。</a:t>
            </a:r>
            <a:endParaRPr sz="1619">
              <a:solidFill>
                <a:srgbClr val="000000"/>
              </a:solidFill>
              <a:latin typeface="Meiryo"/>
              <a:ea typeface="Meiryo"/>
              <a:cs typeface="Meiryo"/>
              <a:sym typeface="Meiryo"/>
            </a:endParaRPr>
          </a:p>
        </p:txBody>
      </p:sp>
      <p:sp>
        <p:nvSpPr>
          <p:cNvPr id="314" name="Google Shape;314;p16"/>
          <p:cNvSpPr txBox="1"/>
          <p:nvPr/>
        </p:nvSpPr>
        <p:spPr>
          <a:xfrm>
            <a:off x="595315" y="5004856"/>
            <a:ext cx="4545102" cy="1478513"/>
          </a:xfrm>
          <a:prstGeom prst="rect">
            <a:avLst/>
          </a:prstGeom>
          <a:noFill/>
          <a:ln>
            <a:noFill/>
          </a:ln>
        </p:spPr>
        <p:txBody>
          <a:bodyPr anchorCtr="0" anchor="t" bIns="0" lIns="0" spcFirstLastPara="1" rIns="0" wrap="square" tIns="15075">
            <a:spAutoFit/>
          </a:bodyPr>
          <a:lstStyle/>
          <a:p>
            <a:pPr indent="0" lvl="0" marL="13710" marR="0" rtl="0" algn="l">
              <a:lnSpc>
                <a:spcPct val="120012"/>
              </a:lnSpc>
              <a:spcBef>
                <a:spcPts val="0"/>
              </a:spcBef>
              <a:spcAft>
                <a:spcPts val="0"/>
              </a:spcAft>
              <a:buNone/>
            </a:pPr>
            <a:r>
              <a:rPr lang="ja-JP" sz="1619">
                <a:solidFill>
                  <a:srgbClr val="FFFFFF"/>
                </a:solidFill>
                <a:latin typeface="Meiryo"/>
                <a:ea typeface="Meiryo"/>
                <a:cs typeface="Meiryo"/>
                <a:sym typeface="Meiryo"/>
              </a:rPr>
              <a:t>③契約書をダウンロードできる期間は、</a:t>
            </a:r>
            <a:endParaRPr sz="1619">
              <a:solidFill>
                <a:srgbClr val="FFFFFF"/>
              </a:solidFill>
              <a:latin typeface="Meiryo"/>
              <a:ea typeface="Meiryo"/>
              <a:cs typeface="Meiryo"/>
              <a:sym typeface="Meiryo"/>
            </a:endParaRPr>
          </a:p>
          <a:p>
            <a:pPr indent="0" lvl="0" marL="13710" marR="0" rtl="0" algn="l">
              <a:lnSpc>
                <a:spcPct val="120012"/>
              </a:lnSpc>
              <a:spcBef>
                <a:spcPts val="119"/>
              </a:spcBef>
              <a:spcAft>
                <a:spcPts val="0"/>
              </a:spcAft>
              <a:buNone/>
            </a:pPr>
            <a:r>
              <a:rPr lang="ja-JP" sz="1619">
                <a:solidFill>
                  <a:srgbClr val="FFFFFF"/>
                </a:solidFill>
                <a:latin typeface="Meiryo"/>
                <a:ea typeface="Meiryo"/>
                <a:cs typeface="Meiryo"/>
                <a:sym typeface="Meiryo"/>
              </a:rPr>
              <a:t>前述の「電子署名完了のお知らせ」のメールが到着してから２週間です。期限を過ぎるとリンク先には、次のような画面が表示され、ダウンロードができなくなります。 必ずダウンロードして保管するようお願いいたします。</a:t>
            </a:r>
            <a:endParaRPr sz="1619">
              <a:solidFill>
                <a:srgbClr val="000000"/>
              </a:solidFill>
              <a:latin typeface="Meiryo"/>
              <a:ea typeface="Meiryo"/>
              <a:cs typeface="Meiryo"/>
              <a:sym typeface="Meiryo"/>
            </a:endParaRPr>
          </a:p>
        </p:txBody>
      </p:sp>
      <p:pic>
        <p:nvPicPr>
          <p:cNvPr descr="グラフィカル ユーザー インターフェイス, テキスト, アプリケーション, チャットまたはテキスト メッセージ&#10;&#10;自動的に生成された説明" id="315" name="Google Shape;315;p16"/>
          <p:cNvPicPr preferRelativeResize="0"/>
          <p:nvPr/>
        </p:nvPicPr>
        <p:blipFill rotWithShape="1">
          <a:blip r:embed="rId3">
            <a:alphaModFix/>
          </a:blip>
          <a:srcRect b="0" l="0" r="0" t="0"/>
          <a:stretch/>
        </p:blipFill>
        <p:spPr>
          <a:xfrm>
            <a:off x="5531991" y="1863026"/>
            <a:ext cx="4667720" cy="2604812"/>
          </a:xfrm>
          <a:prstGeom prst="rect">
            <a:avLst/>
          </a:prstGeom>
          <a:noFill/>
          <a:ln cap="flat" cmpd="sng" w="9525">
            <a:solidFill>
              <a:schemeClr val="dk2"/>
            </a:solidFill>
            <a:prstDash val="solid"/>
            <a:round/>
            <a:headEnd len="sm" w="sm" type="none"/>
            <a:tailEnd len="sm" w="sm" type="none"/>
          </a:ln>
        </p:spPr>
      </p:pic>
      <p:pic>
        <p:nvPicPr>
          <p:cNvPr id="316" name="Google Shape;316;p16"/>
          <p:cNvPicPr preferRelativeResize="0"/>
          <p:nvPr/>
        </p:nvPicPr>
        <p:blipFill rotWithShape="1">
          <a:blip r:embed="rId4">
            <a:alphaModFix/>
          </a:blip>
          <a:srcRect b="0" l="0" r="0" t="0"/>
          <a:stretch/>
        </p:blipFill>
        <p:spPr>
          <a:xfrm>
            <a:off x="5531991" y="4517176"/>
            <a:ext cx="4667720" cy="2378918"/>
          </a:xfrm>
          <a:prstGeom prst="rect">
            <a:avLst/>
          </a:prstGeom>
          <a:noFill/>
          <a:ln cap="flat" cmpd="sng" w="9525">
            <a:solidFill>
              <a:schemeClr val="dk2"/>
            </a:solidFill>
            <a:prstDash val="solid"/>
            <a:round/>
            <a:headEnd len="sm" w="sm" type="none"/>
            <a:tailEnd len="sm" w="sm" type="none"/>
          </a:ln>
        </p:spPr>
      </p:pic>
      <p:sp>
        <p:nvSpPr>
          <p:cNvPr id="317" name="Google Shape;317;p16"/>
          <p:cNvSpPr/>
          <p:nvPr/>
        </p:nvSpPr>
        <p:spPr>
          <a:xfrm>
            <a:off x="5751018" y="2690227"/>
            <a:ext cx="1104288" cy="339310"/>
          </a:xfrm>
          <a:prstGeom prst="roundRect">
            <a:avLst>
              <a:gd fmla="val 16667" name="adj"/>
            </a:avLst>
          </a:prstGeom>
          <a:noFill/>
          <a:ln cap="flat" cmpd="sng" w="25400">
            <a:solidFill>
              <a:srgbClr val="FF0000"/>
            </a:solidFill>
            <a:prstDash val="solid"/>
            <a:round/>
            <a:headEnd len="sm" w="sm" type="none"/>
            <a:tailEnd len="sm" w="sm" type="none"/>
          </a:ln>
        </p:spPr>
        <p:txBody>
          <a:bodyPr anchorCtr="0" anchor="ctr" bIns="49325" lIns="98675" spcFirstLastPara="1" rIns="98675" wrap="square" tIns="49325">
            <a:noAutofit/>
          </a:bodyPr>
          <a:lstStyle/>
          <a:p>
            <a:pPr indent="0" lvl="0" marL="0" marR="0" rtl="0" algn="ctr">
              <a:spcBef>
                <a:spcPts val="0"/>
              </a:spcBef>
              <a:spcAft>
                <a:spcPts val="0"/>
              </a:spcAft>
              <a:buNone/>
            </a:pPr>
            <a:r>
              <a:t/>
            </a:r>
            <a:endParaRPr sz="1511">
              <a:solidFill>
                <a:srgbClr val="FFFFFF"/>
              </a:solidFill>
              <a:latin typeface="Meiryo"/>
              <a:ea typeface="Meiryo"/>
              <a:cs typeface="Meiryo"/>
              <a:sym typeface="Meiryo"/>
            </a:endParaRPr>
          </a:p>
        </p:txBody>
      </p:sp>
      <p:sp>
        <p:nvSpPr>
          <p:cNvPr id="318" name="Google Shape;318;p16"/>
          <p:cNvSpPr/>
          <p:nvPr/>
        </p:nvSpPr>
        <p:spPr>
          <a:xfrm>
            <a:off x="5132817" y="3016702"/>
            <a:ext cx="668338" cy="1017244"/>
          </a:xfrm>
          <a:custGeom>
            <a:rect b="b" l="l" r="r" t="t"/>
            <a:pathLst>
              <a:path extrusionOk="0" h="942339" w="619125">
                <a:moveTo>
                  <a:pt x="570179" y="66175"/>
                </a:moveTo>
                <a:lnTo>
                  <a:pt x="0" y="935736"/>
                </a:lnTo>
                <a:lnTo>
                  <a:pt x="7619" y="941831"/>
                </a:lnTo>
                <a:lnTo>
                  <a:pt x="577576" y="71106"/>
                </a:lnTo>
                <a:lnTo>
                  <a:pt x="570179" y="66175"/>
                </a:lnTo>
                <a:close/>
              </a:path>
              <a:path extrusionOk="0" h="942339" w="619125">
                <a:moveTo>
                  <a:pt x="612343" y="54863"/>
                </a:moveTo>
                <a:lnTo>
                  <a:pt x="577596" y="54863"/>
                </a:lnTo>
                <a:lnTo>
                  <a:pt x="585215" y="59436"/>
                </a:lnTo>
                <a:lnTo>
                  <a:pt x="577576" y="71106"/>
                </a:lnTo>
                <a:lnTo>
                  <a:pt x="608076" y="91439"/>
                </a:lnTo>
                <a:lnTo>
                  <a:pt x="612343" y="54863"/>
                </a:lnTo>
                <a:close/>
              </a:path>
              <a:path extrusionOk="0" h="942339" w="619125">
                <a:moveTo>
                  <a:pt x="577596" y="54863"/>
                </a:moveTo>
                <a:lnTo>
                  <a:pt x="570179" y="66175"/>
                </a:lnTo>
                <a:lnTo>
                  <a:pt x="577576" y="71106"/>
                </a:lnTo>
                <a:lnTo>
                  <a:pt x="585215" y="59436"/>
                </a:lnTo>
                <a:lnTo>
                  <a:pt x="577596" y="54863"/>
                </a:lnTo>
                <a:close/>
              </a:path>
              <a:path extrusionOk="0" h="942339" w="619125">
                <a:moveTo>
                  <a:pt x="618743" y="0"/>
                </a:moveTo>
                <a:lnTo>
                  <a:pt x="539496" y="45720"/>
                </a:lnTo>
                <a:lnTo>
                  <a:pt x="570179" y="66175"/>
                </a:lnTo>
                <a:lnTo>
                  <a:pt x="577596" y="54863"/>
                </a:lnTo>
                <a:lnTo>
                  <a:pt x="612343" y="54863"/>
                </a:lnTo>
                <a:lnTo>
                  <a:pt x="618743" y="0"/>
                </a:lnTo>
                <a:close/>
              </a:path>
            </a:pathLst>
          </a:custGeom>
          <a:solidFill>
            <a:srgbClr val="0058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511">
              <a:solidFill>
                <a:srgbClr val="000000"/>
              </a:solidFill>
              <a:latin typeface="Meiryo"/>
              <a:ea typeface="Meiryo"/>
              <a:cs typeface="Meiryo"/>
              <a:sym typeface="Meiryo"/>
            </a:endParaRPr>
          </a:p>
        </p:txBody>
      </p:sp>
      <p:cxnSp>
        <p:nvCxnSpPr>
          <p:cNvPr id="319" name="Google Shape;319;p16"/>
          <p:cNvCxnSpPr/>
          <p:nvPr/>
        </p:nvCxnSpPr>
        <p:spPr>
          <a:xfrm>
            <a:off x="2995577" y="1450988"/>
            <a:ext cx="4702246" cy="0"/>
          </a:xfrm>
          <a:prstGeom prst="straightConnector1">
            <a:avLst/>
          </a:prstGeom>
          <a:noFill/>
          <a:ln cap="flat" cmpd="sng" w="28575">
            <a:solidFill>
              <a:schemeClr val="accent2"/>
            </a:solidFill>
            <a:prstDash val="solid"/>
            <a:miter lim="800000"/>
            <a:headEnd len="sm" w="sm" type="none"/>
            <a:tailEnd len="sm" w="sm" type="none"/>
          </a:ln>
        </p:spPr>
      </p:cxnSp>
      <p:sp>
        <p:nvSpPr>
          <p:cNvPr id="320" name="Google Shape;320;p16"/>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pic>
        <p:nvPicPr>
          <p:cNvPr id="326" name="Google Shape;326;p17"/>
          <p:cNvPicPr preferRelativeResize="0"/>
          <p:nvPr/>
        </p:nvPicPr>
        <p:blipFill rotWithShape="1">
          <a:blip r:embed="rId3">
            <a:alphaModFix/>
          </a:blip>
          <a:srcRect b="0" l="0" r="0" t="0"/>
          <a:stretch/>
        </p:blipFill>
        <p:spPr>
          <a:xfrm>
            <a:off x="8183880" y="1151462"/>
            <a:ext cx="2508504" cy="2863990"/>
          </a:xfrm>
          <a:prstGeom prst="rect">
            <a:avLst/>
          </a:prstGeom>
          <a:noFill/>
          <a:ln>
            <a:noFill/>
          </a:ln>
        </p:spPr>
      </p:pic>
      <p:sp>
        <p:nvSpPr>
          <p:cNvPr id="327" name="Google Shape;327;p17"/>
          <p:cNvSpPr txBox="1"/>
          <p:nvPr/>
        </p:nvSpPr>
        <p:spPr>
          <a:xfrm>
            <a:off x="2051493" y="3321672"/>
            <a:ext cx="6590413" cy="693780"/>
          </a:xfrm>
          <a:prstGeom prst="rect">
            <a:avLst/>
          </a:prstGeom>
          <a:noFill/>
          <a:ln>
            <a:noFill/>
          </a:ln>
        </p:spPr>
        <p:txBody>
          <a:bodyPr anchorCtr="0" anchor="t" bIns="0" lIns="0" spcFirstLastPara="1" rIns="0" wrap="square" tIns="16500">
            <a:spAutoFit/>
          </a:bodyPr>
          <a:lstStyle/>
          <a:p>
            <a:pPr indent="0" lvl="0" marL="12700" marR="0" rtl="0" algn="l">
              <a:spcBef>
                <a:spcPts val="0"/>
              </a:spcBef>
              <a:spcAft>
                <a:spcPts val="0"/>
              </a:spcAft>
              <a:buNone/>
            </a:pPr>
            <a:r>
              <a:rPr b="0" i="0" lang="ja-JP" sz="4400">
                <a:solidFill>
                  <a:srgbClr val="101D31"/>
                </a:solidFill>
                <a:latin typeface="Meiryo"/>
                <a:ea typeface="Meiryo"/>
                <a:cs typeface="Meiryo"/>
                <a:sym typeface="Meiryo"/>
              </a:rPr>
              <a:t>３	電子署名の確認方法</a:t>
            </a:r>
            <a:endParaRPr b="0" i="0" sz="4400">
              <a:solidFill>
                <a:srgbClr val="101D31"/>
              </a:solidFill>
              <a:latin typeface="Meiryo"/>
              <a:ea typeface="Meiryo"/>
              <a:cs typeface="Meiryo"/>
              <a:sym typeface="Meiryo"/>
            </a:endParaRPr>
          </a:p>
        </p:txBody>
      </p:sp>
      <p:sp>
        <p:nvSpPr>
          <p:cNvPr id="328" name="Google Shape;328;p17"/>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18"/>
          <p:cNvSpPr/>
          <p:nvPr/>
        </p:nvSpPr>
        <p:spPr>
          <a:xfrm>
            <a:off x="681227" y="1341119"/>
            <a:ext cx="9497695" cy="486409"/>
          </a:xfrm>
          <a:custGeom>
            <a:rect b="b" l="l" r="r" t="t"/>
            <a:pathLst>
              <a:path extrusionOk="0" h="486410" w="9497695">
                <a:moveTo>
                  <a:pt x="9491472" y="0"/>
                </a:moveTo>
                <a:lnTo>
                  <a:pt x="6095" y="0"/>
                </a:lnTo>
                <a:lnTo>
                  <a:pt x="0" y="6095"/>
                </a:lnTo>
                <a:lnTo>
                  <a:pt x="0" y="13715"/>
                </a:lnTo>
                <a:lnTo>
                  <a:pt x="0" y="480059"/>
                </a:lnTo>
                <a:lnTo>
                  <a:pt x="6095" y="486155"/>
                </a:lnTo>
                <a:lnTo>
                  <a:pt x="9491472" y="486155"/>
                </a:lnTo>
                <a:lnTo>
                  <a:pt x="9497568" y="480059"/>
                </a:lnTo>
                <a:lnTo>
                  <a:pt x="9497568" y="6095"/>
                </a:lnTo>
                <a:lnTo>
                  <a:pt x="9491472" y="0"/>
                </a:lnTo>
                <a:close/>
              </a:path>
            </a:pathLst>
          </a:custGeom>
          <a:solidFill>
            <a:srgbClr val="F5F5F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335" name="Google Shape;335;p18"/>
          <p:cNvSpPr txBox="1"/>
          <p:nvPr/>
        </p:nvSpPr>
        <p:spPr>
          <a:xfrm>
            <a:off x="614045" y="1529003"/>
            <a:ext cx="9465310" cy="929100"/>
          </a:xfrm>
          <a:prstGeom prst="rect">
            <a:avLst/>
          </a:prstGeom>
          <a:noFill/>
          <a:ln>
            <a:noFill/>
          </a:ln>
        </p:spPr>
        <p:txBody>
          <a:bodyPr anchorCtr="0" anchor="t" bIns="0" lIns="0" spcFirstLastPara="1" rIns="0" wrap="square" tIns="15875">
            <a:spAutoFit/>
          </a:bodyPr>
          <a:lstStyle/>
          <a:p>
            <a:pPr indent="0" lvl="0" marL="0" marR="19685" rtl="0" algn="ctr">
              <a:lnSpc>
                <a:spcPct val="100000"/>
              </a:lnSpc>
              <a:spcBef>
                <a:spcPts val="0"/>
              </a:spcBef>
              <a:spcAft>
                <a:spcPts val="0"/>
              </a:spcAft>
              <a:buNone/>
            </a:pPr>
            <a:r>
              <a:rPr lang="ja-JP" sz="1150">
                <a:solidFill>
                  <a:schemeClr val="dk1"/>
                </a:solidFill>
                <a:latin typeface="Meiryo"/>
                <a:ea typeface="Meiryo"/>
                <a:cs typeface="Meiryo"/>
                <a:sym typeface="Meiryo"/>
              </a:rPr>
              <a:t>〇Adobe Acrobat Readerの署名パネルで「電子署名情報」と「タイムスタンプ情報」を確認できます。</a:t>
            </a:r>
            <a:endParaRPr sz="1150">
              <a:solidFill>
                <a:schemeClr val="dk1"/>
              </a:solidFill>
              <a:latin typeface="Meiryo"/>
              <a:ea typeface="Meiryo"/>
              <a:cs typeface="Meiryo"/>
              <a:sym typeface="Meiryo"/>
            </a:endParaRPr>
          </a:p>
          <a:p>
            <a:pPr indent="0" lvl="0" marL="0" marR="0" rtl="0" algn="l">
              <a:lnSpc>
                <a:spcPct val="100000"/>
              </a:lnSpc>
              <a:spcBef>
                <a:spcPts val="50"/>
              </a:spcBef>
              <a:spcAft>
                <a:spcPts val="0"/>
              </a:spcAft>
              <a:buNone/>
            </a:pPr>
            <a:r>
              <a:t/>
            </a:r>
            <a:endParaRPr sz="1550">
              <a:solidFill>
                <a:schemeClr val="dk1"/>
              </a:solidFill>
              <a:latin typeface="Meiryo"/>
              <a:ea typeface="Meiryo"/>
              <a:cs typeface="Meiryo"/>
              <a:sym typeface="Meiryo"/>
            </a:endParaRPr>
          </a:p>
          <a:p>
            <a:pPr indent="0" lvl="0" marL="12700" marR="0" rtl="0" algn="l">
              <a:lnSpc>
                <a:spcPct val="100000"/>
              </a:lnSpc>
              <a:spcBef>
                <a:spcPts val="5"/>
              </a:spcBef>
              <a:spcAft>
                <a:spcPts val="0"/>
              </a:spcAft>
              <a:buNone/>
            </a:pPr>
            <a:r>
              <a:rPr lang="ja-JP" sz="1400">
                <a:solidFill>
                  <a:srgbClr val="FF0000"/>
                </a:solidFill>
                <a:latin typeface="Meiryo"/>
                <a:ea typeface="Meiryo"/>
                <a:cs typeface="Meiryo"/>
                <a:sym typeface="Meiryo"/>
              </a:rPr>
              <a:t>【署名パネル】</a:t>
            </a:r>
            <a:r>
              <a:rPr lang="ja-JP" sz="1150">
                <a:solidFill>
                  <a:srgbClr val="5683C8"/>
                </a:solidFill>
                <a:latin typeface="Meiryo"/>
                <a:ea typeface="Meiryo"/>
                <a:cs typeface="Meiryo"/>
                <a:sym typeface="Meiryo"/>
              </a:rPr>
              <a:t>署名パネルボタンを押すと表示されます。</a:t>
            </a:r>
            <a:endParaRPr sz="1150">
              <a:solidFill>
                <a:schemeClr val="dk1"/>
              </a:solidFill>
              <a:latin typeface="Meiryo"/>
              <a:ea typeface="Meiryo"/>
              <a:cs typeface="Meiryo"/>
              <a:sym typeface="Meiryo"/>
            </a:endParaRPr>
          </a:p>
          <a:p>
            <a:pPr indent="0" lvl="0" marL="0" marR="0" rtl="0" algn="l">
              <a:lnSpc>
                <a:spcPct val="100000"/>
              </a:lnSpc>
              <a:spcBef>
                <a:spcPts val="10"/>
              </a:spcBef>
              <a:spcAft>
                <a:spcPts val="0"/>
              </a:spcAft>
              <a:buNone/>
            </a:pPr>
            <a:r>
              <a:t/>
            </a:r>
            <a:endParaRPr sz="1750">
              <a:solidFill>
                <a:schemeClr val="dk1"/>
              </a:solidFill>
              <a:latin typeface="Meiryo"/>
              <a:ea typeface="Meiryo"/>
              <a:cs typeface="Meiryo"/>
              <a:sym typeface="Meiryo"/>
            </a:endParaRPr>
          </a:p>
        </p:txBody>
      </p:sp>
      <p:sp>
        <p:nvSpPr>
          <p:cNvPr id="336" name="Google Shape;336;p18"/>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
        <p:nvSpPr>
          <p:cNvPr id="337" name="Google Shape;337;p18"/>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電子署名の確認方法</a:t>
            </a:r>
            <a:endParaRPr/>
          </a:p>
        </p:txBody>
      </p:sp>
      <p:sp>
        <p:nvSpPr>
          <p:cNvPr id="338" name="Google Shape;338;p18"/>
          <p:cNvSpPr/>
          <p:nvPr/>
        </p:nvSpPr>
        <p:spPr>
          <a:xfrm>
            <a:off x="3670300" y="1170499"/>
            <a:ext cx="3124200" cy="45719"/>
          </a:xfrm>
          <a:custGeom>
            <a:rect b="b" l="l" r="r" t="t"/>
            <a:pathLst>
              <a:path extrusionOk="0" h="36830" w="2324100">
                <a:moveTo>
                  <a:pt x="2324100" y="0"/>
                </a:moveTo>
                <a:lnTo>
                  <a:pt x="0" y="6096"/>
                </a:lnTo>
                <a:lnTo>
                  <a:pt x="0" y="36575"/>
                </a:lnTo>
                <a:lnTo>
                  <a:pt x="2324100" y="30479"/>
                </a:lnTo>
                <a:lnTo>
                  <a:pt x="2324100"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nvGrpSpPr>
          <p:cNvPr id="339" name="Google Shape;339;p18"/>
          <p:cNvGrpSpPr/>
          <p:nvPr/>
        </p:nvGrpSpPr>
        <p:grpSpPr>
          <a:xfrm>
            <a:off x="681227" y="2212848"/>
            <a:ext cx="9708388" cy="4903122"/>
            <a:chOff x="681227" y="2212848"/>
            <a:chExt cx="9708388" cy="4903122"/>
          </a:xfrm>
        </p:grpSpPr>
        <p:pic>
          <p:nvPicPr>
            <p:cNvPr id="340" name="Google Shape;340;p18"/>
            <p:cNvPicPr preferRelativeResize="0"/>
            <p:nvPr/>
          </p:nvPicPr>
          <p:blipFill rotWithShape="1">
            <a:blip r:embed="rId3">
              <a:alphaModFix/>
            </a:blip>
            <a:srcRect b="0" l="0" r="0" t="0"/>
            <a:stretch/>
          </p:blipFill>
          <p:spPr>
            <a:xfrm>
              <a:off x="5592968" y="3357372"/>
              <a:ext cx="4665469" cy="3758598"/>
            </a:xfrm>
            <a:prstGeom prst="rect">
              <a:avLst/>
            </a:prstGeom>
            <a:noFill/>
            <a:ln>
              <a:noFill/>
            </a:ln>
          </p:spPr>
        </p:pic>
        <p:pic>
          <p:nvPicPr>
            <p:cNvPr id="341" name="Google Shape;341;p18"/>
            <p:cNvPicPr preferRelativeResize="0"/>
            <p:nvPr/>
          </p:nvPicPr>
          <p:blipFill rotWithShape="1">
            <a:blip r:embed="rId4">
              <a:alphaModFix/>
            </a:blip>
            <a:srcRect b="0" l="0" r="0" t="0"/>
            <a:stretch/>
          </p:blipFill>
          <p:spPr>
            <a:xfrm>
              <a:off x="681227" y="2212848"/>
              <a:ext cx="5728716" cy="4587240"/>
            </a:xfrm>
            <a:prstGeom prst="rect">
              <a:avLst/>
            </a:prstGeom>
            <a:noFill/>
            <a:ln>
              <a:noFill/>
            </a:ln>
          </p:spPr>
        </p:pic>
        <p:sp>
          <p:nvSpPr>
            <p:cNvPr id="342" name="Google Shape;342;p18"/>
            <p:cNvSpPr/>
            <p:nvPr/>
          </p:nvSpPr>
          <p:spPr>
            <a:xfrm>
              <a:off x="9508235" y="3358896"/>
              <a:ext cx="881380" cy="347980"/>
            </a:xfrm>
            <a:custGeom>
              <a:rect b="b" l="l" r="r" t="t"/>
              <a:pathLst>
                <a:path extrusionOk="0" h="347979" w="881379">
                  <a:moveTo>
                    <a:pt x="847344" y="0"/>
                  </a:moveTo>
                  <a:lnTo>
                    <a:pt x="33528" y="0"/>
                  </a:lnTo>
                  <a:lnTo>
                    <a:pt x="18288" y="6095"/>
                  </a:lnTo>
                  <a:lnTo>
                    <a:pt x="7620" y="16763"/>
                  </a:lnTo>
                  <a:lnTo>
                    <a:pt x="3048" y="24383"/>
                  </a:lnTo>
                  <a:lnTo>
                    <a:pt x="0" y="39624"/>
                  </a:lnTo>
                  <a:lnTo>
                    <a:pt x="0" y="307848"/>
                  </a:lnTo>
                  <a:lnTo>
                    <a:pt x="3048" y="323088"/>
                  </a:lnTo>
                  <a:lnTo>
                    <a:pt x="12192" y="335279"/>
                  </a:lnTo>
                  <a:lnTo>
                    <a:pt x="18288" y="341375"/>
                  </a:lnTo>
                  <a:lnTo>
                    <a:pt x="33528" y="347471"/>
                  </a:lnTo>
                  <a:lnTo>
                    <a:pt x="847344" y="347471"/>
                  </a:lnTo>
                  <a:lnTo>
                    <a:pt x="862584" y="341375"/>
                  </a:lnTo>
                  <a:lnTo>
                    <a:pt x="868680" y="335279"/>
                  </a:lnTo>
                  <a:lnTo>
                    <a:pt x="877824" y="323088"/>
                  </a:lnTo>
                  <a:lnTo>
                    <a:pt x="879043" y="316991"/>
                  </a:lnTo>
                  <a:lnTo>
                    <a:pt x="38100" y="316991"/>
                  </a:lnTo>
                  <a:lnTo>
                    <a:pt x="35052" y="315467"/>
                  </a:lnTo>
                  <a:lnTo>
                    <a:pt x="34036" y="313943"/>
                  </a:lnTo>
                  <a:lnTo>
                    <a:pt x="33528" y="313943"/>
                  </a:lnTo>
                  <a:lnTo>
                    <a:pt x="32512" y="312419"/>
                  </a:lnTo>
                  <a:lnTo>
                    <a:pt x="32004" y="312419"/>
                  </a:lnTo>
                  <a:lnTo>
                    <a:pt x="30480" y="309371"/>
                  </a:lnTo>
                  <a:lnTo>
                    <a:pt x="30988" y="309371"/>
                  </a:lnTo>
                  <a:lnTo>
                    <a:pt x="30480" y="307848"/>
                  </a:lnTo>
                  <a:lnTo>
                    <a:pt x="31496" y="307848"/>
                  </a:lnTo>
                  <a:lnTo>
                    <a:pt x="30988" y="306324"/>
                  </a:lnTo>
                  <a:lnTo>
                    <a:pt x="30480" y="306324"/>
                  </a:lnTo>
                  <a:lnTo>
                    <a:pt x="30480" y="41148"/>
                  </a:lnTo>
                  <a:lnTo>
                    <a:pt x="30861" y="41148"/>
                  </a:lnTo>
                  <a:lnTo>
                    <a:pt x="31242" y="39624"/>
                  </a:lnTo>
                  <a:lnTo>
                    <a:pt x="30480" y="39624"/>
                  </a:lnTo>
                  <a:lnTo>
                    <a:pt x="30988" y="38100"/>
                  </a:lnTo>
                  <a:lnTo>
                    <a:pt x="30480" y="38100"/>
                  </a:lnTo>
                  <a:lnTo>
                    <a:pt x="32004" y="35051"/>
                  </a:lnTo>
                  <a:lnTo>
                    <a:pt x="32512" y="35051"/>
                  </a:lnTo>
                  <a:lnTo>
                    <a:pt x="33528" y="33527"/>
                  </a:lnTo>
                  <a:lnTo>
                    <a:pt x="34036" y="33527"/>
                  </a:lnTo>
                  <a:lnTo>
                    <a:pt x="35052" y="32003"/>
                  </a:lnTo>
                  <a:lnTo>
                    <a:pt x="35814" y="31623"/>
                  </a:lnTo>
                  <a:lnTo>
                    <a:pt x="36575" y="30479"/>
                  </a:lnTo>
                  <a:lnTo>
                    <a:pt x="879043" y="30479"/>
                  </a:lnTo>
                  <a:lnTo>
                    <a:pt x="877824" y="24383"/>
                  </a:lnTo>
                  <a:lnTo>
                    <a:pt x="873252" y="18287"/>
                  </a:lnTo>
                  <a:lnTo>
                    <a:pt x="868680" y="10667"/>
                  </a:lnTo>
                  <a:lnTo>
                    <a:pt x="862584" y="6095"/>
                  </a:lnTo>
                  <a:lnTo>
                    <a:pt x="847344" y="0"/>
                  </a:lnTo>
                  <a:close/>
                </a:path>
                <a:path extrusionOk="0" h="347979" w="881379">
                  <a:moveTo>
                    <a:pt x="35052" y="315467"/>
                  </a:moveTo>
                  <a:lnTo>
                    <a:pt x="38100" y="316991"/>
                  </a:lnTo>
                  <a:lnTo>
                    <a:pt x="37084" y="315975"/>
                  </a:lnTo>
                  <a:lnTo>
                    <a:pt x="35052" y="315467"/>
                  </a:lnTo>
                  <a:close/>
                </a:path>
                <a:path extrusionOk="0" h="347979" w="881379">
                  <a:moveTo>
                    <a:pt x="37084" y="315975"/>
                  </a:moveTo>
                  <a:lnTo>
                    <a:pt x="38100" y="316991"/>
                  </a:lnTo>
                  <a:lnTo>
                    <a:pt x="41148" y="316991"/>
                  </a:lnTo>
                  <a:lnTo>
                    <a:pt x="37084" y="315975"/>
                  </a:lnTo>
                  <a:close/>
                </a:path>
                <a:path extrusionOk="0" h="347979" w="881379">
                  <a:moveTo>
                    <a:pt x="842772" y="315975"/>
                  </a:moveTo>
                  <a:lnTo>
                    <a:pt x="839724" y="316991"/>
                  </a:lnTo>
                  <a:lnTo>
                    <a:pt x="841248" y="316991"/>
                  </a:lnTo>
                  <a:lnTo>
                    <a:pt x="842772" y="315975"/>
                  </a:lnTo>
                  <a:close/>
                </a:path>
                <a:path extrusionOk="0" h="347979" w="881379">
                  <a:moveTo>
                    <a:pt x="844296" y="315467"/>
                  </a:moveTo>
                  <a:lnTo>
                    <a:pt x="842772" y="315975"/>
                  </a:lnTo>
                  <a:lnTo>
                    <a:pt x="841248" y="316991"/>
                  </a:lnTo>
                  <a:lnTo>
                    <a:pt x="844296" y="315467"/>
                  </a:lnTo>
                  <a:close/>
                </a:path>
                <a:path extrusionOk="0" h="347979" w="881379">
                  <a:moveTo>
                    <a:pt x="847344" y="312419"/>
                  </a:moveTo>
                  <a:lnTo>
                    <a:pt x="844296" y="315467"/>
                  </a:lnTo>
                  <a:lnTo>
                    <a:pt x="841248" y="316991"/>
                  </a:lnTo>
                  <a:lnTo>
                    <a:pt x="879043" y="316991"/>
                  </a:lnTo>
                  <a:lnTo>
                    <a:pt x="879348" y="315467"/>
                  </a:lnTo>
                  <a:lnTo>
                    <a:pt x="845820" y="315467"/>
                  </a:lnTo>
                  <a:lnTo>
                    <a:pt x="847344" y="312419"/>
                  </a:lnTo>
                  <a:close/>
                </a:path>
                <a:path extrusionOk="0" h="347979" w="881379">
                  <a:moveTo>
                    <a:pt x="33528" y="312419"/>
                  </a:moveTo>
                  <a:lnTo>
                    <a:pt x="35052" y="315467"/>
                  </a:lnTo>
                  <a:lnTo>
                    <a:pt x="37084" y="315975"/>
                  </a:lnTo>
                  <a:lnTo>
                    <a:pt x="33528" y="312419"/>
                  </a:lnTo>
                  <a:close/>
                </a:path>
                <a:path extrusionOk="0" h="347979" w="881379">
                  <a:moveTo>
                    <a:pt x="845820" y="313943"/>
                  </a:moveTo>
                  <a:lnTo>
                    <a:pt x="842772" y="315975"/>
                  </a:lnTo>
                  <a:lnTo>
                    <a:pt x="844296" y="315467"/>
                  </a:lnTo>
                  <a:lnTo>
                    <a:pt x="845820" y="313943"/>
                  </a:lnTo>
                  <a:close/>
                </a:path>
                <a:path extrusionOk="0" h="347979" w="881379">
                  <a:moveTo>
                    <a:pt x="847851" y="312419"/>
                  </a:moveTo>
                  <a:lnTo>
                    <a:pt x="845820" y="315467"/>
                  </a:lnTo>
                  <a:lnTo>
                    <a:pt x="879348" y="315467"/>
                  </a:lnTo>
                  <a:lnTo>
                    <a:pt x="879652" y="313943"/>
                  </a:lnTo>
                  <a:lnTo>
                    <a:pt x="847344" y="313943"/>
                  </a:lnTo>
                  <a:lnTo>
                    <a:pt x="847851" y="312419"/>
                  </a:lnTo>
                  <a:close/>
                </a:path>
                <a:path extrusionOk="0" h="347979" w="881379">
                  <a:moveTo>
                    <a:pt x="32004" y="310895"/>
                  </a:moveTo>
                  <a:lnTo>
                    <a:pt x="33528" y="313943"/>
                  </a:lnTo>
                  <a:lnTo>
                    <a:pt x="34036" y="313943"/>
                  </a:lnTo>
                  <a:lnTo>
                    <a:pt x="32004" y="310895"/>
                  </a:lnTo>
                  <a:close/>
                </a:path>
                <a:path extrusionOk="0" h="347979" w="881379">
                  <a:moveTo>
                    <a:pt x="848868" y="310895"/>
                  </a:moveTo>
                  <a:lnTo>
                    <a:pt x="847851" y="312419"/>
                  </a:lnTo>
                  <a:lnTo>
                    <a:pt x="847344" y="313943"/>
                  </a:lnTo>
                  <a:lnTo>
                    <a:pt x="848868" y="310895"/>
                  </a:lnTo>
                  <a:close/>
                </a:path>
                <a:path extrusionOk="0" h="347979" w="881379">
                  <a:moveTo>
                    <a:pt x="848868" y="310895"/>
                  </a:moveTo>
                  <a:lnTo>
                    <a:pt x="847344" y="313943"/>
                  </a:lnTo>
                  <a:lnTo>
                    <a:pt x="879652" y="313943"/>
                  </a:lnTo>
                  <a:lnTo>
                    <a:pt x="879957" y="312419"/>
                  </a:lnTo>
                  <a:lnTo>
                    <a:pt x="848868" y="312419"/>
                  </a:lnTo>
                  <a:lnTo>
                    <a:pt x="848868" y="310895"/>
                  </a:lnTo>
                  <a:close/>
                </a:path>
                <a:path extrusionOk="0" h="347979" w="881379">
                  <a:moveTo>
                    <a:pt x="30480" y="309371"/>
                  </a:moveTo>
                  <a:lnTo>
                    <a:pt x="32004" y="312419"/>
                  </a:lnTo>
                  <a:lnTo>
                    <a:pt x="31496" y="310895"/>
                  </a:lnTo>
                  <a:lnTo>
                    <a:pt x="30480" y="309371"/>
                  </a:lnTo>
                  <a:close/>
                </a:path>
                <a:path extrusionOk="0" h="347979" w="881379">
                  <a:moveTo>
                    <a:pt x="31496" y="310895"/>
                  </a:moveTo>
                  <a:lnTo>
                    <a:pt x="32004" y="312419"/>
                  </a:lnTo>
                  <a:lnTo>
                    <a:pt x="32512" y="312419"/>
                  </a:lnTo>
                  <a:lnTo>
                    <a:pt x="31496" y="310895"/>
                  </a:lnTo>
                  <a:close/>
                </a:path>
                <a:path extrusionOk="0" h="347979" w="881379">
                  <a:moveTo>
                    <a:pt x="848868" y="309371"/>
                  </a:moveTo>
                  <a:lnTo>
                    <a:pt x="847851" y="312419"/>
                  </a:lnTo>
                  <a:lnTo>
                    <a:pt x="848868" y="310895"/>
                  </a:lnTo>
                  <a:lnTo>
                    <a:pt x="848868" y="309371"/>
                  </a:lnTo>
                  <a:close/>
                </a:path>
                <a:path extrusionOk="0" h="347979" w="881379">
                  <a:moveTo>
                    <a:pt x="880872" y="307848"/>
                  </a:moveTo>
                  <a:lnTo>
                    <a:pt x="850392" y="307848"/>
                  </a:lnTo>
                  <a:lnTo>
                    <a:pt x="848868" y="312419"/>
                  </a:lnTo>
                  <a:lnTo>
                    <a:pt x="879957" y="312419"/>
                  </a:lnTo>
                  <a:lnTo>
                    <a:pt x="880872" y="307848"/>
                  </a:lnTo>
                  <a:close/>
                </a:path>
                <a:path extrusionOk="0" h="347979" w="881379">
                  <a:moveTo>
                    <a:pt x="30988" y="309371"/>
                  </a:moveTo>
                  <a:lnTo>
                    <a:pt x="30480" y="309371"/>
                  </a:lnTo>
                  <a:lnTo>
                    <a:pt x="31496" y="310895"/>
                  </a:lnTo>
                  <a:lnTo>
                    <a:pt x="30988" y="309371"/>
                  </a:lnTo>
                  <a:close/>
                </a:path>
                <a:path extrusionOk="0" h="347979" w="881379">
                  <a:moveTo>
                    <a:pt x="848868" y="36576"/>
                  </a:moveTo>
                  <a:lnTo>
                    <a:pt x="848868" y="310895"/>
                  </a:lnTo>
                  <a:lnTo>
                    <a:pt x="850392" y="307848"/>
                  </a:lnTo>
                  <a:lnTo>
                    <a:pt x="880872" y="307848"/>
                  </a:lnTo>
                  <a:lnTo>
                    <a:pt x="880872" y="39624"/>
                  </a:lnTo>
                  <a:lnTo>
                    <a:pt x="850392" y="39624"/>
                  </a:lnTo>
                  <a:lnTo>
                    <a:pt x="848868" y="36576"/>
                  </a:lnTo>
                  <a:close/>
                </a:path>
                <a:path extrusionOk="0" h="347979" w="881379">
                  <a:moveTo>
                    <a:pt x="31496" y="307848"/>
                  </a:moveTo>
                  <a:lnTo>
                    <a:pt x="30480" y="307848"/>
                  </a:lnTo>
                  <a:lnTo>
                    <a:pt x="32004" y="309371"/>
                  </a:lnTo>
                  <a:lnTo>
                    <a:pt x="31496" y="307848"/>
                  </a:lnTo>
                  <a:close/>
                </a:path>
                <a:path extrusionOk="0" h="347979" w="881379">
                  <a:moveTo>
                    <a:pt x="30480" y="304800"/>
                  </a:moveTo>
                  <a:lnTo>
                    <a:pt x="30480" y="306324"/>
                  </a:lnTo>
                  <a:lnTo>
                    <a:pt x="30988" y="306324"/>
                  </a:lnTo>
                  <a:lnTo>
                    <a:pt x="30480" y="304800"/>
                  </a:lnTo>
                  <a:close/>
                </a:path>
                <a:path extrusionOk="0" h="347979" w="881379">
                  <a:moveTo>
                    <a:pt x="30861" y="41148"/>
                  </a:moveTo>
                  <a:lnTo>
                    <a:pt x="30480" y="41148"/>
                  </a:lnTo>
                  <a:lnTo>
                    <a:pt x="30480" y="42671"/>
                  </a:lnTo>
                  <a:lnTo>
                    <a:pt x="30861" y="41148"/>
                  </a:lnTo>
                  <a:close/>
                </a:path>
                <a:path extrusionOk="0" h="347979" w="881379">
                  <a:moveTo>
                    <a:pt x="32004" y="36576"/>
                  </a:moveTo>
                  <a:lnTo>
                    <a:pt x="30480" y="39624"/>
                  </a:lnTo>
                  <a:lnTo>
                    <a:pt x="31242" y="39624"/>
                  </a:lnTo>
                  <a:lnTo>
                    <a:pt x="32004" y="36576"/>
                  </a:lnTo>
                  <a:close/>
                </a:path>
                <a:path extrusionOk="0" h="347979" w="881379">
                  <a:moveTo>
                    <a:pt x="879957" y="35051"/>
                  </a:moveTo>
                  <a:lnTo>
                    <a:pt x="848868" y="35051"/>
                  </a:lnTo>
                  <a:lnTo>
                    <a:pt x="850392" y="39624"/>
                  </a:lnTo>
                  <a:lnTo>
                    <a:pt x="880872" y="39624"/>
                  </a:lnTo>
                  <a:lnTo>
                    <a:pt x="879957" y="35051"/>
                  </a:lnTo>
                  <a:close/>
                </a:path>
                <a:path extrusionOk="0" h="347979" w="881379">
                  <a:moveTo>
                    <a:pt x="32004" y="35051"/>
                  </a:moveTo>
                  <a:lnTo>
                    <a:pt x="30480" y="38100"/>
                  </a:lnTo>
                  <a:lnTo>
                    <a:pt x="31496" y="36576"/>
                  </a:lnTo>
                  <a:lnTo>
                    <a:pt x="32004" y="35051"/>
                  </a:lnTo>
                  <a:close/>
                </a:path>
                <a:path extrusionOk="0" h="347979" w="881379">
                  <a:moveTo>
                    <a:pt x="31496" y="36576"/>
                  </a:moveTo>
                  <a:lnTo>
                    <a:pt x="30480" y="38100"/>
                  </a:lnTo>
                  <a:lnTo>
                    <a:pt x="30988" y="38100"/>
                  </a:lnTo>
                  <a:lnTo>
                    <a:pt x="31496" y="36576"/>
                  </a:lnTo>
                  <a:close/>
                </a:path>
                <a:path extrusionOk="0" h="347979" w="881379">
                  <a:moveTo>
                    <a:pt x="847851" y="35051"/>
                  </a:moveTo>
                  <a:lnTo>
                    <a:pt x="848868" y="38100"/>
                  </a:lnTo>
                  <a:lnTo>
                    <a:pt x="848868" y="36576"/>
                  </a:lnTo>
                  <a:lnTo>
                    <a:pt x="847851" y="35051"/>
                  </a:lnTo>
                  <a:close/>
                </a:path>
                <a:path extrusionOk="0" h="347979" w="881379">
                  <a:moveTo>
                    <a:pt x="32512" y="35051"/>
                  </a:moveTo>
                  <a:lnTo>
                    <a:pt x="32004" y="35051"/>
                  </a:lnTo>
                  <a:lnTo>
                    <a:pt x="31496" y="36576"/>
                  </a:lnTo>
                  <a:lnTo>
                    <a:pt x="32512" y="35051"/>
                  </a:lnTo>
                  <a:close/>
                </a:path>
                <a:path extrusionOk="0" h="347979" w="881379">
                  <a:moveTo>
                    <a:pt x="34036" y="33527"/>
                  </a:moveTo>
                  <a:lnTo>
                    <a:pt x="33528" y="33527"/>
                  </a:lnTo>
                  <a:lnTo>
                    <a:pt x="32004" y="36576"/>
                  </a:lnTo>
                  <a:lnTo>
                    <a:pt x="34036" y="33527"/>
                  </a:lnTo>
                  <a:close/>
                </a:path>
                <a:path extrusionOk="0" h="347979" w="881379">
                  <a:moveTo>
                    <a:pt x="847344" y="33527"/>
                  </a:moveTo>
                  <a:lnTo>
                    <a:pt x="847851" y="35051"/>
                  </a:lnTo>
                  <a:lnTo>
                    <a:pt x="848868" y="36576"/>
                  </a:lnTo>
                  <a:lnTo>
                    <a:pt x="847344" y="33527"/>
                  </a:lnTo>
                  <a:close/>
                </a:path>
                <a:path extrusionOk="0" h="347979" w="881379">
                  <a:moveTo>
                    <a:pt x="879652" y="33527"/>
                  </a:moveTo>
                  <a:lnTo>
                    <a:pt x="847344" y="33527"/>
                  </a:lnTo>
                  <a:lnTo>
                    <a:pt x="848868" y="36576"/>
                  </a:lnTo>
                  <a:lnTo>
                    <a:pt x="848868" y="35051"/>
                  </a:lnTo>
                  <a:lnTo>
                    <a:pt x="879957" y="35051"/>
                  </a:lnTo>
                  <a:lnTo>
                    <a:pt x="879652" y="33527"/>
                  </a:lnTo>
                  <a:close/>
                </a:path>
                <a:path extrusionOk="0" h="347979" w="881379">
                  <a:moveTo>
                    <a:pt x="35661" y="31851"/>
                  </a:moveTo>
                  <a:lnTo>
                    <a:pt x="35052" y="32003"/>
                  </a:lnTo>
                  <a:lnTo>
                    <a:pt x="33528" y="35051"/>
                  </a:lnTo>
                  <a:lnTo>
                    <a:pt x="35661" y="31851"/>
                  </a:lnTo>
                  <a:close/>
                </a:path>
                <a:path extrusionOk="0" h="347979" w="881379">
                  <a:moveTo>
                    <a:pt x="845820" y="32003"/>
                  </a:moveTo>
                  <a:lnTo>
                    <a:pt x="844296" y="32003"/>
                  </a:lnTo>
                  <a:lnTo>
                    <a:pt x="847344" y="35051"/>
                  </a:lnTo>
                  <a:lnTo>
                    <a:pt x="845820" y="32003"/>
                  </a:lnTo>
                  <a:close/>
                </a:path>
                <a:path extrusionOk="0" h="347979" w="881379">
                  <a:moveTo>
                    <a:pt x="879043" y="30479"/>
                  </a:moveTo>
                  <a:lnTo>
                    <a:pt x="841248" y="30479"/>
                  </a:lnTo>
                  <a:lnTo>
                    <a:pt x="845820" y="32003"/>
                  </a:lnTo>
                  <a:lnTo>
                    <a:pt x="847851" y="35051"/>
                  </a:lnTo>
                  <a:lnTo>
                    <a:pt x="847344" y="33527"/>
                  </a:lnTo>
                  <a:lnTo>
                    <a:pt x="879652" y="33527"/>
                  </a:lnTo>
                  <a:lnTo>
                    <a:pt x="879043" y="30479"/>
                  </a:lnTo>
                  <a:close/>
                </a:path>
                <a:path extrusionOk="0" h="347979" w="881379">
                  <a:moveTo>
                    <a:pt x="37084" y="31496"/>
                  </a:moveTo>
                  <a:lnTo>
                    <a:pt x="35922" y="31786"/>
                  </a:lnTo>
                  <a:lnTo>
                    <a:pt x="35052" y="33527"/>
                  </a:lnTo>
                  <a:lnTo>
                    <a:pt x="37084" y="31496"/>
                  </a:lnTo>
                  <a:close/>
                </a:path>
                <a:path extrusionOk="0" h="347979" w="881379">
                  <a:moveTo>
                    <a:pt x="35813" y="31623"/>
                  </a:moveTo>
                  <a:lnTo>
                    <a:pt x="35052" y="32003"/>
                  </a:lnTo>
                  <a:lnTo>
                    <a:pt x="35661" y="31851"/>
                  </a:lnTo>
                  <a:lnTo>
                    <a:pt x="35813" y="31623"/>
                  </a:lnTo>
                  <a:close/>
                </a:path>
                <a:path extrusionOk="0" h="347979" w="881379">
                  <a:moveTo>
                    <a:pt x="841248" y="30479"/>
                  </a:moveTo>
                  <a:lnTo>
                    <a:pt x="839724" y="30479"/>
                  </a:lnTo>
                  <a:lnTo>
                    <a:pt x="844296" y="32003"/>
                  </a:lnTo>
                  <a:lnTo>
                    <a:pt x="841248" y="30479"/>
                  </a:lnTo>
                  <a:close/>
                </a:path>
                <a:path extrusionOk="0" h="347979" w="881379">
                  <a:moveTo>
                    <a:pt x="36068" y="31496"/>
                  </a:moveTo>
                  <a:lnTo>
                    <a:pt x="35813" y="31623"/>
                  </a:lnTo>
                  <a:lnTo>
                    <a:pt x="35661" y="31851"/>
                  </a:lnTo>
                  <a:lnTo>
                    <a:pt x="35922" y="31786"/>
                  </a:lnTo>
                  <a:lnTo>
                    <a:pt x="36068" y="31496"/>
                  </a:lnTo>
                  <a:close/>
                </a:path>
                <a:path extrusionOk="0" h="347979" w="881379">
                  <a:moveTo>
                    <a:pt x="38100" y="30479"/>
                  </a:moveTo>
                  <a:lnTo>
                    <a:pt x="36068" y="31496"/>
                  </a:lnTo>
                  <a:lnTo>
                    <a:pt x="35922" y="31786"/>
                  </a:lnTo>
                  <a:lnTo>
                    <a:pt x="37084" y="31496"/>
                  </a:lnTo>
                  <a:lnTo>
                    <a:pt x="38100" y="30479"/>
                  </a:lnTo>
                  <a:close/>
                </a:path>
                <a:path extrusionOk="0" h="347979" w="881379">
                  <a:moveTo>
                    <a:pt x="38100" y="30479"/>
                  </a:moveTo>
                  <a:lnTo>
                    <a:pt x="36575" y="30479"/>
                  </a:lnTo>
                  <a:lnTo>
                    <a:pt x="36068" y="31496"/>
                  </a:lnTo>
                  <a:lnTo>
                    <a:pt x="38100" y="30479"/>
                  </a:lnTo>
                  <a:close/>
                </a:path>
                <a:path extrusionOk="0" h="347979" w="881379">
                  <a:moveTo>
                    <a:pt x="41148" y="30479"/>
                  </a:moveTo>
                  <a:lnTo>
                    <a:pt x="38100" y="30479"/>
                  </a:lnTo>
                  <a:lnTo>
                    <a:pt x="37084" y="31496"/>
                  </a:lnTo>
                  <a:lnTo>
                    <a:pt x="41148" y="30479"/>
                  </a:lnTo>
                  <a:close/>
                </a:path>
              </a:pathLst>
            </a:custGeom>
            <a:solidFill>
              <a:srgbClr val="E4461B"/>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343" name="Google Shape;343;p18"/>
            <p:cNvSpPr/>
            <p:nvPr/>
          </p:nvSpPr>
          <p:spPr>
            <a:xfrm>
              <a:off x="5986272" y="2517648"/>
              <a:ext cx="3360420" cy="1082040"/>
            </a:xfrm>
            <a:custGeom>
              <a:rect b="b" l="l" r="r" t="t"/>
              <a:pathLst>
                <a:path extrusionOk="0" h="1082039" w="3360420">
                  <a:moveTo>
                    <a:pt x="3343655" y="810767"/>
                  </a:moveTo>
                  <a:lnTo>
                    <a:pt x="3284220" y="1078991"/>
                  </a:lnTo>
                  <a:lnTo>
                    <a:pt x="3300983" y="1082039"/>
                  </a:lnTo>
                  <a:lnTo>
                    <a:pt x="3360420" y="815339"/>
                  </a:lnTo>
                  <a:lnTo>
                    <a:pt x="3343655" y="810767"/>
                  </a:lnTo>
                  <a:close/>
                </a:path>
                <a:path extrusionOk="0" h="1082039" w="3360420">
                  <a:moveTo>
                    <a:pt x="3293363" y="800100"/>
                  </a:moveTo>
                  <a:lnTo>
                    <a:pt x="3233928" y="1068324"/>
                  </a:lnTo>
                  <a:lnTo>
                    <a:pt x="3267455" y="1074419"/>
                  </a:lnTo>
                  <a:lnTo>
                    <a:pt x="3326890" y="807719"/>
                  </a:lnTo>
                  <a:lnTo>
                    <a:pt x="3293363" y="800100"/>
                  </a:lnTo>
                  <a:close/>
                </a:path>
                <a:path extrusionOk="0" h="1082039" w="3360420">
                  <a:moveTo>
                    <a:pt x="1495797" y="400812"/>
                  </a:moveTo>
                  <a:lnTo>
                    <a:pt x="237743" y="400812"/>
                  </a:lnTo>
                  <a:lnTo>
                    <a:pt x="3217163" y="1063752"/>
                  </a:lnTo>
                  <a:lnTo>
                    <a:pt x="3276600" y="797051"/>
                  </a:lnTo>
                  <a:lnTo>
                    <a:pt x="1495797" y="400812"/>
                  </a:lnTo>
                  <a:close/>
                </a:path>
                <a:path extrusionOk="0" h="1082039" w="3360420">
                  <a:moveTo>
                    <a:pt x="327660" y="0"/>
                  </a:moveTo>
                  <a:lnTo>
                    <a:pt x="0" y="207263"/>
                  </a:lnTo>
                  <a:lnTo>
                    <a:pt x="208787" y="534924"/>
                  </a:lnTo>
                  <a:lnTo>
                    <a:pt x="237743" y="400812"/>
                  </a:lnTo>
                  <a:lnTo>
                    <a:pt x="1495797" y="400812"/>
                  </a:lnTo>
                  <a:lnTo>
                    <a:pt x="297179" y="134112"/>
                  </a:lnTo>
                  <a:lnTo>
                    <a:pt x="327660"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344" name="Google Shape;344;p18"/>
            <p:cNvSpPr/>
            <p:nvPr/>
          </p:nvSpPr>
          <p:spPr>
            <a:xfrm>
              <a:off x="5967983" y="2488692"/>
              <a:ext cx="3395979" cy="1127760"/>
            </a:xfrm>
            <a:custGeom>
              <a:rect b="b" l="l" r="r" t="t"/>
              <a:pathLst>
                <a:path extrusionOk="0" h="1127760" w="3395979">
                  <a:moveTo>
                    <a:pt x="3285942" y="1117724"/>
                  </a:moveTo>
                  <a:lnTo>
                    <a:pt x="3285743" y="1118616"/>
                  </a:lnTo>
                  <a:lnTo>
                    <a:pt x="3329940" y="1127760"/>
                  </a:lnTo>
                  <a:lnTo>
                    <a:pt x="3331637" y="1120140"/>
                  </a:lnTo>
                  <a:lnTo>
                    <a:pt x="3296412" y="1120140"/>
                  </a:lnTo>
                  <a:lnTo>
                    <a:pt x="3285942" y="1117724"/>
                  </a:lnTo>
                  <a:close/>
                </a:path>
                <a:path extrusionOk="0" h="1127760" w="3395979">
                  <a:moveTo>
                    <a:pt x="3351275" y="824484"/>
                  </a:moveTo>
                  <a:lnTo>
                    <a:pt x="3285942" y="1117724"/>
                  </a:lnTo>
                  <a:lnTo>
                    <a:pt x="3296412" y="1120140"/>
                  </a:lnTo>
                  <a:lnTo>
                    <a:pt x="3361798" y="826661"/>
                  </a:lnTo>
                  <a:lnTo>
                    <a:pt x="3351275" y="824484"/>
                  </a:lnTo>
                  <a:close/>
                </a:path>
                <a:path extrusionOk="0" h="1127760" w="3395979">
                  <a:moveTo>
                    <a:pt x="3361798" y="826661"/>
                  </a:moveTo>
                  <a:lnTo>
                    <a:pt x="3296412" y="1120140"/>
                  </a:lnTo>
                  <a:lnTo>
                    <a:pt x="3331637" y="1120140"/>
                  </a:lnTo>
                  <a:lnTo>
                    <a:pt x="3333674" y="1110996"/>
                  </a:lnTo>
                  <a:lnTo>
                    <a:pt x="3316223" y="1110996"/>
                  </a:lnTo>
                  <a:lnTo>
                    <a:pt x="3314284" y="1107948"/>
                  </a:lnTo>
                  <a:lnTo>
                    <a:pt x="3305556" y="1107948"/>
                  </a:lnTo>
                  <a:lnTo>
                    <a:pt x="3307819" y="1097789"/>
                  </a:lnTo>
                  <a:lnTo>
                    <a:pt x="3305556" y="1094232"/>
                  </a:lnTo>
                  <a:lnTo>
                    <a:pt x="3308612" y="1094232"/>
                  </a:lnTo>
                  <a:lnTo>
                    <a:pt x="3362081" y="854308"/>
                  </a:lnTo>
                  <a:lnTo>
                    <a:pt x="3358895" y="853440"/>
                  </a:lnTo>
                  <a:lnTo>
                    <a:pt x="3362833" y="850934"/>
                  </a:lnTo>
                  <a:lnTo>
                    <a:pt x="3364991" y="841248"/>
                  </a:lnTo>
                  <a:lnTo>
                    <a:pt x="3393774" y="841248"/>
                  </a:lnTo>
                  <a:lnTo>
                    <a:pt x="3395471" y="833628"/>
                  </a:lnTo>
                  <a:lnTo>
                    <a:pt x="3361798" y="826661"/>
                  </a:lnTo>
                  <a:close/>
                </a:path>
                <a:path extrusionOk="0" h="1127760" w="3395979">
                  <a:moveTo>
                    <a:pt x="3300984" y="812292"/>
                  </a:moveTo>
                  <a:lnTo>
                    <a:pt x="3300844" y="812935"/>
                  </a:lnTo>
                  <a:lnTo>
                    <a:pt x="3311651" y="815340"/>
                  </a:lnTo>
                  <a:lnTo>
                    <a:pt x="3246318" y="1108580"/>
                  </a:lnTo>
                  <a:lnTo>
                    <a:pt x="3285942" y="1117724"/>
                  </a:lnTo>
                  <a:lnTo>
                    <a:pt x="3289818" y="1100328"/>
                  </a:lnTo>
                  <a:lnTo>
                    <a:pt x="3272027" y="1100328"/>
                  </a:lnTo>
                  <a:lnTo>
                    <a:pt x="3272367" y="1098804"/>
                  </a:lnTo>
                  <a:lnTo>
                    <a:pt x="3265932" y="1098804"/>
                  </a:lnTo>
                  <a:lnTo>
                    <a:pt x="3255264" y="1083564"/>
                  </a:lnTo>
                  <a:lnTo>
                    <a:pt x="3269328" y="1083564"/>
                  </a:lnTo>
                  <a:lnTo>
                    <a:pt x="3322297" y="845884"/>
                  </a:lnTo>
                  <a:lnTo>
                    <a:pt x="3308604" y="842772"/>
                  </a:lnTo>
                  <a:lnTo>
                    <a:pt x="3325367" y="832104"/>
                  </a:lnTo>
                  <a:lnTo>
                    <a:pt x="3349578" y="832104"/>
                  </a:lnTo>
                  <a:lnTo>
                    <a:pt x="3351275" y="824484"/>
                  </a:lnTo>
                  <a:lnTo>
                    <a:pt x="3355170" y="824484"/>
                  </a:lnTo>
                  <a:lnTo>
                    <a:pt x="3300984" y="812292"/>
                  </a:lnTo>
                  <a:close/>
                </a:path>
                <a:path extrusionOk="0" h="1127760" w="3395979">
                  <a:moveTo>
                    <a:pt x="3318761" y="1099544"/>
                  </a:moveTo>
                  <a:lnTo>
                    <a:pt x="3311768" y="1103994"/>
                  </a:lnTo>
                  <a:lnTo>
                    <a:pt x="3316223" y="1110996"/>
                  </a:lnTo>
                  <a:lnTo>
                    <a:pt x="3318761" y="1099544"/>
                  </a:lnTo>
                  <a:close/>
                </a:path>
                <a:path extrusionOk="0" h="1127760" w="3395979">
                  <a:moveTo>
                    <a:pt x="3372475" y="857143"/>
                  </a:moveTo>
                  <a:lnTo>
                    <a:pt x="3319381" y="1096745"/>
                  </a:lnTo>
                  <a:lnTo>
                    <a:pt x="3322319" y="1097280"/>
                  </a:lnTo>
                  <a:lnTo>
                    <a:pt x="3318761" y="1099544"/>
                  </a:lnTo>
                  <a:lnTo>
                    <a:pt x="3316223" y="1110996"/>
                  </a:lnTo>
                  <a:lnTo>
                    <a:pt x="3333674" y="1110996"/>
                  </a:lnTo>
                  <a:lnTo>
                    <a:pt x="3390039" y="858012"/>
                  </a:lnTo>
                  <a:lnTo>
                    <a:pt x="3375660" y="858012"/>
                  </a:lnTo>
                  <a:lnTo>
                    <a:pt x="3372475" y="857143"/>
                  </a:lnTo>
                  <a:close/>
                </a:path>
                <a:path extrusionOk="0" h="1127760" w="3395979">
                  <a:moveTo>
                    <a:pt x="334404" y="432816"/>
                  </a:moveTo>
                  <a:lnTo>
                    <a:pt x="269748" y="432816"/>
                  </a:lnTo>
                  <a:lnTo>
                    <a:pt x="266725" y="446541"/>
                  </a:lnTo>
                  <a:lnTo>
                    <a:pt x="3246119" y="1109472"/>
                  </a:lnTo>
                  <a:lnTo>
                    <a:pt x="3246318" y="1108580"/>
                  </a:lnTo>
                  <a:lnTo>
                    <a:pt x="3236975" y="1106424"/>
                  </a:lnTo>
                  <a:lnTo>
                    <a:pt x="3240624" y="1089660"/>
                  </a:lnTo>
                  <a:lnTo>
                    <a:pt x="3223260" y="1089660"/>
                  </a:lnTo>
                  <a:lnTo>
                    <a:pt x="3226245" y="1076265"/>
                  </a:lnTo>
                  <a:lnTo>
                    <a:pt x="334404" y="432816"/>
                  </a:lnTo>
                  <a:close/>
                </a:path>
                <a:path extrusionOk="0" h="1127760" w="3395979">
                  <a:moveTo>
                    <a:pt x="3300844" y="812935"/>
                  </a:moveTo>
                  <a:lnTo>
                    <a:pt x="3236975" y="1106424"/>
                  </a:lnTo>
                  <a:lnTo>
                    <a:pt x="3246318" y="1108580"/>
                  </a:lnTo>
                  <a:lnTo>
                    <a:pt x="3311651" y="815340"/>
                  </a:lnTo>
                  <a:lnTo>
                    <a:pt x="3300844" y="812935"/>
                  </a:lnTo>
                  <a:close/>
                </a:path>
                <a:path extrusionOk="0" h="1127760" w="3395979">
                  <a:moveTo>
                    <a:pt x="3307819" y="1097789"/>
                  </a:moveTo>
                  <a:lnTo>
                    <a:pt x="3305556" y="1107948"/>
                  </a:lnTo>
                  <a:lnTo>
                    <a:pt x="3311768" y="1103994"/>
                  </a:lnTo>
                  <a:lnTo>
                    <a:pt x="3307819" y="1097789"/>
                  </a:lnTo>
                  <a:close/>
                </a:path>
                <a:path extrusionOk="0" h="1127760" w="3395979">
                  <a:moveTo>
                    <a:pt x="3311768" y="1103994"/>
                  </a:moveTo>
                  <a:lnTo>
                    <a:pt x="3305556" y="1107948"/>
                  </a:lnTo>
                  <a:lnTo>
                    <a:pt x="3314284" y="1107948"/>
                  </a:lnTo>
                  <a:lnTo>
                    <a:pt x="3311768" y="1103994"/>
                  </a:lnTo>
                  <a:close/>
                </a:path>
                <a:path extrusionOk="0" h="1127760" w="3395979">
                  <a:moveTo>
                    <a:pt x="3308493" y="1094766"/>
                  </a:moveTo>
                  <a:lnTo>
                    <a:pt x="3307819" y="1097789"/>
                  </a:lnTo>
                  <a:lnTo>
                    <a:pt x="3311768" y="1103994"/>
                  </a:lnTo>
                  <a:lnTo>
                    <a:pt x="3318761" y="1099544"/>
                  </a:lnTo>
                  <a:lnTo>
                    <a:pt x="3319381" y="1096745"/>
                  </a:lnTo>
                  <a:lnTo>
                    <a:pt x="3308493" y="1094766"/>
                  </a:lnTo>
                  <a:close/>
                </a:path>
                <a:path extrusionOk="0" h="1127760" w="3395979">
                  <a:moveTo>
                    <a:pt x="3274775" y="1087998"/>
                  </a:moveTo>
                  <a:lnTo>
                    <a:pt x="3272027" y="1100328"/>
                  </a:lnTo>
                  <a:lnTo>
                    <a:pt x="3288791" y="1091184"/>
                  </a:lnTo>
                  <a:lnTo>
                    <a:pt x="3274775" y="1087998"/>
                  </a:lnTo>
                  <a:close/>
                </a:path>
                <a:path extrusionOk="0" h="1127760" w="3395979">
                  <a:moveTo>
                    <a:pt x="3349238" y="833628"/>
                  </a:moveTo>
                  <a:lnTo>
                    <a:pt x="3331464" y="833628"/>
                  </a:lnTo>
                  <a:lnTo>
                    <a:pt x="3342132" y="850392"/>
                  </a:lnTo>
                  <a:lnTo>
                    <a:pt x="3327728" y="850392"/>
                  </a:lnTo>
                  <a:lnTo>
                    <a:pt x="3274775" y="1087998"/>
                  </a:lnTo>
                  <a:lnTo>
                    <a:pt x="3288791" y="1091184"/>
                  </a:lnTo>
                  <a:lnTo>
                    <a:pt x="3272027" y="1100328"/>
                  </a:lnTo>
                  <a:lnTo>
                    <a:pt x="3289818" y="1100328"/>
                  </a:lnTo>
                  <a:lnTo>
                    <a:pt x="3345503" y="850392"/>
                  </a:lnTo>
                  <a:lnTo>
                    <a:pt x="3342132" y="850392"/>
                  </a:lnTo>
                  <a:lnTo>
                    <a:pt x="3328422" y="847276"/>
                  </a:lnTo>
                  <a:lnTo>
                    <a:pt x="3346197" y="847276"/>
                  </a:lnTo>
                  <a:lnTo>
                    <a:pt x="3349238" y="833628"/>
                  </a:lnTo>
                  <a:close/>
                </a:path>
                <a:path extrusionOk="0" h="1127760" w="3395979">
                  <a:moveTo>
                    <a:pt x="3319381" y="1096745"/>
                  </a:moveTo>
                  <a:lnTo>
                    <a:pt x="3318761" y="1099544"/>
                  </a:lnTo>
                  <a:lnTo>
                    <a:pt x="3322319" y="1097280"/>
                  </a:lnTo>
                  <a:lnTo>
                    <a:pt x="3319381" y="1096745"/>
                  </a:lnTo>
                  <a:close/>
                </a:path>
                <a:path extrusionOk="0" h="1127760" w="3395979">
                  <a:moveTo>
                    <a:pt x="3255264" y="1083564"/>
                  </a:moveTo>
                  <a:lnTo>
                    <a:pt x="3265932" y="1098804"/>
                  </a:lnTo>
                  <a:lnTo>
                    <a:pt x="3268650" y="1086606"/>
                  </a:lnTo>
                  <a:lnTo>
                    <a:pt x="3255264" y="1083564"/>
                  </a:lnTo>
                  <a:close/>
                </a:path>
                <a:path extrusionOk="0" h="1127760" w="3395979">
                  <a:moveTo>
                    <a:pt x="3268650" y="1086606"/>
                  </a:moveTo>
                  <a:lnTo>
                    <a:pt x="3265932" y="1098804"/>
                  </a:lnTo>
                  <a:lnTo>
                    <a:pt x="3272367" y="1098804"/>
                  </a:lnTo>
                  <a:lnTo>
                    <a:pt x="3274775" y="1087998"/>
                  </a:lnTo>
                  <a:lnTo>
                    <a:pt x="3268650" y="1086606"/>
                  </a:lnTo>
                  <a:close/>
                </a:path>
                <a:path extrusionOk="0" h="1127760" w="3395979">
                  <a:moveTo>
                    <a:pt x="3305556" y="1094232"/>
                  </a:moveTo>
                  <a:lnTo>
                    <a:pt x="3307819" y="1097789"/>
                  </a:lnTo>
                  <a:lnTo>
                    <a:pt x="3308493" y="1094766"/>
                  </a:lnTo>
                  <a:lnTo>
                    <a:pt x="3305556" y="1094232"/>
                  </a:lnTo>
                  <a:close/>
                </a:path>
                <a:path extrusionOk="0" h="1127760" w="3395979">
                  <a:moveTo>
                    <a:pt x="3362081" y="854308"/>
                  </a:moveTo>
                  <a:lnTo>
                    <a:pt x="3308493" y="1094766"/>
                  </a:lnTo>
                  <a:lnTo>
                    <a:pt x="3319381" y="1096745"/>
                  </a:lnTo>
                  <a:lnTo>
                    <a:pt x="3372475" y="857143"/>
                  </a:lnTo>
                  <a:lnTo>
                    <a:pt x="3362081" y="854308"/>
                  </a:lnTo>
                  <a:close/>
                </a:path>
                <a:path extrusionOk="0" h="1127760" w="3395979">
                  <a:moveTo>
                    <a:pt x="3308612" y="1094232"/>
                  </a:moveTo>
                  <a:lnTo>
                    <a:pt x="3305556" y="1094232"/>
                  </a:lnTo>
                  <a:lnTo>
                    <a:pt x="3308493" y="1094766"/>
                  </a:lnTo>
                  <a:lnTo>
                    <a:pt x="3308612" y="1094232"/>
                  </a:lnTo>
                  <a:close/>
                </a:path>
                <a:path extrusionOk="0" h="1127760" w="3395979">
                  <a:moveTo>
                    <a:pt x="3226245" y="1076265"/>
                  </a:moveTo>
                  <a:lnTo>
                    <a:pt x="3223260" y="1089660"/>
                  </a:lnTo>
                  <a:lnTo>
                    <a:pt x="3238499" y="1078992"/>
                  </a:lnTo>
                  <a:lnTo>
                    <a:pt x="3226245" y="1076265"/>
                  </a:lnTo>
                  <a:close/>
                </a:path>
                <a:path extrusionOk="0" h="1127760" w="3395979">
                  <a:moveTo>
                    <a:pt x="3279890" y="835547"/>
                  </a:moveTo>
                  <a:lnTo>
                    <a:pt x="3226245" y="1076265"/>
                  </a:lnTo>
                  <a:lnTo>
                    <a:pt x="3238499" y="1078992"/>
                  </a:lnTo>
                  <a:lnTo>
                    <a:pt x="3223260" y="1089660"/>
                  </a:lnTo>
                  <a:lnTo>
                    <a:pt x="3240624" y="1089660"/>
                  </a:lnTo>
                  <a:lnTo>
                    <a:pt x="3295345" y="838200"/>
                  </a:lnTo>
                  <a:lnTo>
                    <a:pt x="3291840" y="838200"/>
                  </a:lnTo>
                  <a:lnTo>
                    <a:pt x="3279890" y="835547"/>
                  </a:lnTo>
                  <a:close/>
                </a:path>
                <a:path extrusionOk="0" h="1127760" w="3395979">
                  <a:moveTo>
                    <a:pt x="3269328" y="1083564"/>
                  </a:moveTo>
                  <a:lnTo>
                    <a:pt x="3255264" y="1083564"/>
                  </a:lnTo>
                  <a:lnTo>
                    <a:pt x="3268650" y="1086606"/>
                  </a:lnTo>
                  <a:lnTo>
                    <a:pt x="3269328" y="1083564"/>
                  </a:lnTo>
                  <a:close/>
                </a:path>
                <a:path extrusionOk="0" h="1127760" w="3395979">
                  <a:moveTo>
                    <a:pt x="3373155" y="854075"/>
                  </a:moveTo>
                  <a:lnTo>
                    <a:pt x="3372475" y="857143"/>
                  </a:lnTo>
                  <a:lnTo>
                    <a:pt x="3375660" y="858012"/>
                  </a:lnTo>
                  <a:lnTo>
                    <a:pt x="3373155" y="854075"/>
                  </a:lnTo>
                  <a:close/>
                </a:path>
                <a:path extrusionOk="0" h="1127760" w="3395979">
                  <a:moveTo>
                    <a:pt x="3393434" y="842772"/>
                  </a:moveTo>
                  <a:lnTo>
                    <a:pt x="3375660" y="842772"/>
                  </a:lnTo>
                  <a:lnTo>
                    <a:pt x="3373155" y="854075"/>
                  </a:lnTo>
                  <a:lnTo>
                    <a:pt x="3375660" y="858012"/>
                  </a:lnTo>
                  <a:lnTo>
                    <a:pt x="3390039" y="858012"/>
                  </a:lnTo>
                  <a:lnTo>
                    <a:pt x="3393434" y="842772"/>
                  </a:lnTo>
                  <a:close/>
                </a:path>
                <a:path extrusionOk="0" h="1127760" w="3395979">
                  <a:moveTo>
                    <a:pt x="3368757" y="847164"/>
                  </a:moveTo>
                  <a:lnTo>
                    <a:pt x="3362833" y="850934"/>
                  </a:lnTo>
                  <a:lnTo>
                    <a:pt x="3362081" y="854308"/>
                  </a:lnTo>
                  <a:lnTo>
                    <a:pt x="3372475" y="857143"/>
                  </a:lnTo>
                  <a:lnTo>
                    <a:pt x="3373155" y="854075"/>
                  </a:lnTo>
                  <a:lnTo>
                    <a:pt x="3368757" y="847164"/>
                  </a:lnTo>
                  <a:close/>
                </a:path>
                <a:path extrusionOk="0" h="1127760" w="3395979">
                  <a:moveTo>
                    <a:pt x="3362833" y="850934"/>
                  </a:moveTo>
                  <a:lnTo>
                    <a:pt x="3358895" y="853440"/>
                  </a:lnTo>
                  <a:lnTo>
                    <a:pt x="3362081" y="854308"/>
                  </a:lnTo>
                  <a:lnTo>
                    <a:pt x="3362833" y="850934"/>
                  </a:lnTo>
                  <a:close/>
                </a:path>
                <a:path extrusionOk="0" h="1127760" w="3395979">
                  <a:moveTo>
                    <a:pt x="3375660" y="842772"/>
                  </a:moveTo>
                  <a:lnTo>
                    <a:pt x="3368757" y="847164"/>
                  </a:lnTo>
                  <a:lnTo>
                    <a:pt x="3373155" y="854075"/>
                  </a:lnTo>
                  <a:lnTo>
                    <a:pt x="3375660" y="842772"/>
                  </a:lnTo>
                  <a:close/>
                </a:path>
                <a:path extrusionOk="0" h="1127760" w="3395979">
                  <a:moveTo>
                    <a:pt x="3364991" y="841248"/>
                  </a:moveTo>
                  <a:lnTo>
                    <a:pt x="3362833" y="850934"/>
                  </a:lnTo>
                  <a:lnTo>
                    <a:pt x="3368757" y="847164"/>
                  </a:lnTo>
                  <a:lnTo>
                    <a:pt x="3364991" y="841248"/>
                  </a:lnTo>
                  <a:close/>
                </a:path>
                <a:path extrusionOk="0" h="1127760" w="3395979">
                  <a:moveTo>
                    <a:pt x="3331464" y="833628"/>
                  </a:moveTo>
                  <a:lnTo>
                    <a:pt x="3328422" y="847276"/>
                  </a:lnTo>
                  <a:lnTo>
                    <a:pt x="3342132" y="850392"/>
                  </a:lnTo>
                  <a:lnTo>
                    <a:pt x="3331464" y="833628"/>
                  </a:lnTo>
                  <a:close/>
                </a:path>
                <a:path extrusionOk="0" h="1127760" w="3395979">
                  <a:moveTo>
                    <a:pt x="3349578" y="832104"/>
                  </a:moveTo>
                  <a:lnTo>
                    <a:pt x="3325367" y="832104"/>
                  </a:lnTo>
                  <a:lnTo>
                    <a:pt x="3322297" y="845884"/>
                  </a:lnTo>
                  <a:lnTo>
                    <a:pt x="3328422" y="847276"/>
                  </a:lnTo>
                  <a:lnTo>
                    <a:pt x="3331464" y="833628"/>
                  </a:lnTo>
                  <a:lnTo>
                    <a:pt x="3349238" y="833628"/>
                  </a:lnTo>
                  <a:lnTo>
                    <a:pt x="3349578" y="832104"/>
                  </a:lnTo>
                  <a:close/>
                </a:path>
                <a:path extrusionOk="0" h="1127760" w="3395979">
                  <a:moveTo>
                    <a:pt x="3393774" y="841248"/>
                  </a:moveTo>
                  <a:lnTo>
                    <a:pt x="3364991" y="841248"/>
                  </a:lnTo>
                  <a:lnTo>
                    <a:pt x="3368757" y="847164"/>
                  </a:lnTo>
                  <a:lnTo>
                    <a:pt x="3375660" y="842772"/>
                  </a:lnTo>
                  <a:lnTo>
                    <a:pt x="3393434" y="842772"/>
                  </a:lnTo>
                  <a:lnTo>
                    <a:pt x="3393774" y="841248"/>
                  </a:lnTo>
                  <a:close/>
                </a:path>
                <a:path extrusionOk="0" h="1127760" w="3395979">
                  <a:moveTo>
                    <a:pt x="3325367" y="832104"/>
                  </a:moveTo>
                  <a:lnTo>
                    <a:pt x="3308604" y="842772"/>
                  </a:lnTo>
                  <a:lnTo>
                    <a:pt x="3322297" y="845884"/>
                  </a:lnTo>
                  <a:lnTo>
                    <a:pt x="3325367" y="832104"/>
                  </a:lnTo>
                  <a:close/>
                </a:path>
                <a:path extrusionOk="0" h="1127760" w="3395979">
                  <a:moveTo>
                    <a:pt x="3282695" y="822960"/>
                  </a:moveTo>
                  <a:lnTo>
                    <a:pt x="3279890" y="835547"/>
                  </a:lnTo>
                  <a:lnTo>
                    <a:pt x="3291840" y="838200"/>
                  </a:lnTo>
                  <a:lnTo>
                    <a:pt x="3282695" y="822960"/>
                  </a:lnTo>
                  <a:close/>
                </a:path>
                <a:path extrusionOk="0" h="1127760" w="3395979">
                  <a:moveTo>
                    <a:pt x="3298662" y="822960"/>
                  </a:moveTo>
                  <a:lnTo>
                    <a:pt x="3282695" y="822960"/>
                  </a:lnTo>
                  <a:lnTo>
                    <a:pt x="3291840" y="838200"/>
                  </a:lnTo>
                  <a:lnTo>
                    <a:pt x="3295345" y="838200"/>
                  </a:lnTo>
                  <a:lnTo>
                    <a:pt x="3298662" y="822960"/>
                  </a:lnTo>
                  <a:close/>
                </a:path>
                <a:path extrusionOk="0" h="1127760" w="3395979">
                  <a:moveTo>
                    <a:pt x="360055" y="25908"/>
                  </a:moveTo>
                  <a:lnTo>
                    <a:pt x="332231" y="25908"/>
                  </a:lnTo>
                  <a:lnTo>
                    <a:pt x="353567" y="41148"/>
                  </a:lnTo>
                  <a:lnTo>
                    <a:pt x="324622" y="59457"/>
                  </a:lnTo>
                  <a:lnTo>
                    <a:pt x="298703" y="173736"/>
                  </a:lnTo>
                  <a:lnTo>
                    <a:pt x="3279890" y="835547"/>
                  </a:lnTo>
                  <a:lnTo>
                    <a:pt x="3282695" y="822960"/>
                  </a:lnTo>
                  <a:lnTo>
                    <a:pt x="3298662" y="822960"/>
                  </a:lnTo>
                  <a:lnTo>
                    <a:pt x="3300844" y="812935"/>
                  </a:lnTo>
                  <a:lnTo>
                    <a:pt x="393858" y="166116"/>
                  </a:lnTo>
                  <a:lnTo>
                    <a:pt x="329183" y="166116"/>
                  </a:lnTo>
                  <a:lnTo>
                    <a:pt x="318515" y="149352"/>
                  </a:lnTo>
                  <a:lnTo>
                    <a:pt x="332875" y="149352"/>
                  </a:lnTo>
                  <a:lnTo>
                    <a:pt x="360055" y="25908"/>
                  </a:lnTo>
                  <a:close/>
                </a:path>
                <a:path extrusionOk="0" h="1127760" w="3395979">
                  <a:moveTo>
                    <a:pt x="3355170" y="824484"/>
                  </a:moveTo>
                  <a:lnTo>
                    <a:pt x="3351275" y="824484"/>
                  </a:lnTo>
                  <a:lnTo>
                    <a:pt x="3361798" y="826661"/>
                  </a:lnTo>
                  <a:lnTo>
                    <a:pt x="3361943" y="826008"/>
                  </a:lnTo>
                  <a:lnTo>
                    <a:pt x="3355170" y="824484"/>
                  </a:lnTo>
                  <a:close/>
                </a:path>
                <a:path extrusionOk="0" h="1127760" w="3395979">
                  <a:moveTo>
                    <a:pt x="365760" y="0"/>
                  </a:moveTo>
                  <a:lnTo>
                    <a:pt x="0" y="233172"/>
                  </a:lnTo>
                  <a:lnTo>
                    <a:pt x="233171" y="598932"/>
                  </a:lnTo>
                  <a:lnTo>
                    <a:pt x="241560" y="560832"/>
                  </a:lnTo>
                  <a:lnTo>
                    <a:pt x="213360" y="560832"/>
                  </a:lnTo>
                  <a:lnTo>
                    <a:pt x="220294" y="528802"/>
                  </a:lnTo>
                  <a:lnTo>
                    <a:pt x="42102" y="248412"/>
                  </a:lnTo>
                  <a:lnTo>
                    <a:pt x="25907" y="248412"/>
                  </a:lnTo>
                  <a:lnTo>
                    <a:pt x="30479" y="230124"/>
                  </a:lnTo>
                  <a:lnTo>
                    <a:pt x="54819" y="230124"/>
                  </a:lnTo>
                  <a:lnTo>
                    <a:pt x="324622" y="59457"/>
                  </a:lnTo>
                  <a:lnTo>
                    <a:pt x="332231" y="25908"/>
                  </a:lnTo>
                  <a:lnTo>
                    <a:pt x="360055" y="25908"/>
                  </a:lnTo>
                  <a:lnTo>
                    <a:pt x="365760" y="0"/>
                  </a:lnTo>
                  <a:close/>
                </a:path>
                <a:path extrusionOk="0" h="1127760" w="3395979">
                  <a:moveTo>
                    <a:pt x="220294" y="528802"/>
                  </a:moveTo>
                  <a:lnTo>
                    <a:pt x="213360" y="560832"/>
                  </a:lnTo>
                  <a:lnTo>
                    <a:pt x="237743" y="556260"/>
                  </a:lnTo>
                  <a:lnTo>
                    <a:pt x="220294" y="528802"/>
                  </a:lnTo>
                  <a:close/>
                </a:path>
                <a:path extrusionOk="0" h="1127760" w="3395979">
                  <a:moveTo>
                    <a:pt x="245363" y="413004"/>
                  </a:moveTo>
                  <a:lnTo>
                    <a:pt x="220294" y="528802"/>
                  </a:lnTo>
                  <a:lnTo>
                    <a:pt x="237743" y="556260"/>
                  </a:lnTo>
                  <a:lnTo>
                    <a:pt x="213360" y="560832"/>
                  </a:lnTo>
                  <a:lnTo>
                    <a:pt x="241560" y="560832"/>
                  </a:lnTo>
                  <a:lnTo>
                    <a:pt x="266725" y="446541"/>
                  </a:lnTo>
                  <a:lnTo>
                    <a:pt x="252983" y="443484"/>
                  </a:lnTo>
                  <a:lnTo>
                    <a:pt x="269748" y="432816"/>
                  </a:lnTo>
                  <a:lnTo>
                    <a:pt x="334404" y="432816"/>
                  </a:lnTo>
                  <a:lnTo>
                    <a:pt x="245363" y="413004"/>
                  </a:lnTo>
                  <a:close/>
                </a:path>
                <a:path extrusionOk="0" h="1127760" w="3395979">
                  <a:moveTo>
                    <a:pt x="269748" y="432816"/>
                  </a:moveTo>
                  <a:lnTo>
                    <a:pt x="252983" y="443484"/>
                  </a:lnTo>
                  <a:lnTo>
                    <a:pt x="266725" y="446541"/>
                  </a:lnTo>
                  <a:lnTo>
                    <a:pt x="269748" y="432816"/>
                  </a:lnTo>
                  <a:close/>
                </a:path>
                <a:path extrusionOk="0" h="1127760" w="3395979">
                  <a:moveTo>
                    <a:pt x="30479" y="230124"/>
                  </a:moveTo>
                  <a:lnTo>
                    <a:pt x="25907" y="248412"/>
                  </a:lnTo>
                  <a:lnTo>
                    <a:pt x="37458" y="241105"/>
                  </a:lnTo>
                  <a:lnTo>
                    <a:pt x="30479" y="230124"/>
                  </a:lnTo>
                  <a:close/>
                </a:path>
                <a:path extrusionOk="0" h="1127760" w="3395979">
                  <a:moveTo>
                    <a:pt x="37458" y="241105"/>
                  </a:moveTo>
                  <a:lnTo>
                    <a:pt x="25907" y="248412"/>
                  </a:lnTo>
                  <a:lnTo>
                    <a:pt x="42102" y="248412"/>
                  </a:lnTo>
                  <a:lnTo>
                    <a:pt x="37458" y="241105"/>
                  </a:lnTo>
                  <a:close/>
                </a:path>
                <a:path extrusionOk="0" h="1127760" w="3395979">
                  <a:moveTo>
                    <a:pt x="54819" y="230124"/>
                  </a:moveTo>
                  <a:lnTo>
                    <a:pt x="30479" y="230124"/>
                  </a:lnTo>
                  <a:lnTo>
                    <a:pt x="37458" y="241105"/>
                  </a:lnTo>
                  <a:lnTo>
                    <a:pt x="54819" y="230124"/>
                  </a:lnTo>
                  <a:close/>
                </a:path>
                <a:path extrusionOk="0" h="1127760" w="3395979">
                  <a:moveTo>
                    <a:pt x="318515" y="149352"/>
                  </a:moveTo>
                  <a:lnTo>
                    <a:pt x="329183" y="166116"/>
                  </a:lnTo>
                  <a:lnTo>
                    <a:pt x="332204" y="152397"/>
                  </a:lnTo>
                  <a:lnTo>
                    <a:pt x="318515" y="149352"/>
                  </a:lnTo>
                  <a:close/>
                </a:path>
                <a:path extrusionOk="0" h="1127760" w="3395979">
                  <a:moveTo>
                    <a:pt x="332204" y="152397"/>
                  </a:moveTo>
                  <a:lnTo>
                    <a:pt x="329183" y="166116"/>
                  </a:lnTo>
                  <a:lnTo>
                    <a:pt x="393858" y="166116"/>
                  </a:lnTo>
                  <a:lnTo>
                    <a:pt x="332204" y="152397"/>
                  </a:lnTo>
                  <a:close/>
                </a:path>
                <a:path extrusionOk="0" h="1127760" w="3395979">
                  <a:moveTo>
                    <a:pt x="332875" y="149352"/>
                  </a:moveTo>
                  <a:lnTo>
                    <a:pt x="318515" y="149352"/>
                  </a:lnTo>
                  <a:lnTo>
                    <a:pt x="332204" y="152397"/>
                  </a:lnTo>
                  <a:lnTo>
                    <a:pt x="332875" y="149352"/>
                  </a:lnTo>
                  <a:close/>
                </a:path>
                <a:path extrusionOk="0" h="1127760" w="3395979">
                  <a:moveTo>
                    <a:pt x="332231" y="25908"/>
                  </a:moveTo>
                  <a:lnTo>
                    <a:pt x="324622" y="59457"/>
                  </a:lnTo>
                  <a:lnTo>
                    <a:pt x="353567" y="41148"/>
                  </a:lnTo>
                  <a:lnTo>
                    <a:pt x="332231" y="25908"/>
                  </a:lnTo>
                  <a:close/>
                </a:path>
              </a:pathLst>
            </a:custGeom>
            <a:solidFill>
              <a:srgbClr val="00417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sp>
        <p:nvSpPr>
          <p:cNvPr id="345" name="Google Shape;345;p18"/>
          <p:cNvSpPr txBox="1"/>
          <p:nvPr/>
        </p:nvSpPr>
        <p:spPr>
          <a:xfrm>
            <a:off x="9100656" y="3768055"/>
            <a:ext cx="1342390" cy="212238"/>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lang="ja-JP" sz="1300">
                <a:solidFill>
                  <a:srgbClr val="FF0000"/>
                </a:solidFill>
                <a:latin typeface="Meiryo"/>
                <a:ea typeface="Meiryo"/>
                <a:cs typeface="Meiryo"/>
                <a:sym typeface="Meiryo"/>
              </a:rPr>
              <a:t>署名パネルボタン</a:t>
            </a:r>
            <a:endParaRPr sz="1300">
              <a:solidFill>
                <a:schemeClr val="dk1"/>
              </a:solidFill>
              <a:latin typeface="Meiryo"/>
              <a:ea typeface="Meiryo"/>
              <a:cs typeface="Meiryo"/>
              <a:sym typeface="Meiryo"/>
            </a:endParaRPr>
          </a:p>
        </p:txBody>
      </p:sp>
      <p:sp>
        <p:nvSpPr>
          <p:cNvPr id="346" name="Google Shape;346;p18"/>
          <p:cNvSpPr txBox="1"/>
          <p:nvPr/>
        </p:nvSpPr>
        <p:spPr>
          <a:xfrm>
            <a:off x="2756225" y="813920"/>
            <a:ext cx="5347698" cy="369332"/>
          </a:xfrm>
          <a:prstGeom prst="rect">
            <a:avLst/>
          </a:prstGeom>
          <a:noFill/>
          <a:ln>
            <a:noFill/>
          </a:ln>
        </p:spPr>
        <p:txBody>
          <a:bodyPr anchorCtr="0" anchor="t" bIns="45700" lIns="91425" spcFirstLastPara="1" rIns="91425" wrap="square" tIns="45700">
            <a:spAutoFit/>
          </a:bodyPr>
          <a:lstStyle/>
          <a:p>
            <a:pPr indent="0" lvl="0" marL="0" marR="361950" rtl="0" algn="ctr">
              <a:lnSpc>
                <a:spcPct val="100000"/>
              </a:lnSpc>
              <a:spcBef>
                <a:spcPts val="0"/>
              </a:spcBef>
              <a:spcAft>
                <a:spcPts val="0"/>
              </a:spcAft>
              <a:buNone/>
            </a:pPr>
            <a:r>
              <a:rPr lang="ja-JP" sz="1800">
                <a:solidFill>
                  <a:srgbClr val="101D31"/>
                </a:solidFill>
                <a:latin typeface="Meiryo"/>
                <a:ea typeface="Meiryo"/>
                <a:cs typeface="Meiryo"/>
                <a:sym typeface="Meiryo"/>
              </a:rPr>
              <a:t>【ダウンロードした</a:t>
            </a:r>
            <a:r>
              <a:rPr b="1" lang="ja-JP" sz="1800">
                <a:solidFill>
                  <a:srgbClr val="101D31"/>
                </a:solidFill>
                <a:latin typeface="Meiryo"/>
                <a:ea typeface="Meiryo"/>
                <a:cs typeface="Meiryo"/>
                <a:sym typeface="Meiryo"/>
              </a:rPr>
              <a:t>PDF</a:t>
            </a:r>
            <a:r>
              <a:rPr lang="ja-JP" sz="1800">
                <a:solidFill>
                  <a:srgbClr val="101D31"/>
                </a:solidFill>
                <a:latin typeface="Meiryo"/>
                <a:ea typeface="Meiryo"/>
                <a:cs typeface="Meiryo"/>
                <a:sym typeface="Meiryo"/>
              </a:rPr>
              <a:t>上で確認】</a:t>
            </a:r>
            <a:endParaRPr sz="1800">
              <a:solidFill>
                <a:schemeClr val="dk1"/>
              </a:solidFill>
              <a:latin typeface="Meiryo"/>
              <a:ea typeface="Meiryo"/>
              <a:cs typeface="Meiryo"/>
              <a:sym typeface="Meiry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19"/>
          <p:cNvSpPr txBox="1"/>
          <p:nvPr>
            <p:ph type="ctrTitle"/>
          </p:nvPr>
        </p:nvSpPr>
        <p:spPr>
          <a:xfrm>
            <a:off x="3057429" y="3431381"/>
            <a:ext cx="4703762" cy="693737"/>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b="0" i="0" lang="ja-JP" sz="4400" u="none" cap="none" strike="noStrike">
                <a:solidFill>
                  <a:srgbClr val="000000"/>
                </a:solidFill>
                <a:latin typeface="Meiryo"/>
                <a:ea typeface="Meiryo"/>
                <a:cs typeface="Meiryo"/>
                <a:sym typeface="Meiryo"/>
              </a:rPr>
              <a:t>４	困ったときは</a:t>
            </a:r>
            <a:endParaRPr b="0" i="0" sz="4400" u="none" cap="none" strike="noStrike">
              <a:solidFill>
                <a:srgbClr val="000000"/>
              </a:solidFill>
              <a:latin typeface="Meiryo"/>
              <a:ea typeface="Meiryo"/>
              <a:cs typeface="Meiryo"/>
              <a:sym typeface="Meiryo"/>
            </a:endParaRPr>
          </a:p>
        </p:txBody>
      </p:sp>
      <p:pic>
        <p:nvPicPr>
          <p:cNvPr id="353" name="Google Shape;353;p19"/>
          <p:cNvPicPr preferRelativeResize="0"/>
          <p:nvPr/>
        </p:nvPicPr>
        <p:blipFill rotWithShape="1">
          <a:blip r:embed="rId3">
            <a:alphaModFix/>
          </a:blip>
          <a:srcRect b="0" l="0" r="0" t="0"/>
          <a:stretch/>
        </p:blipFill>
        <p:spPr>
          <a:xfrm>
            <a:off x="8183880" y="1151462"/>
            <a:ext cx="2508504" cy="2863990"/>
          </a:xfrm>
          <a:prstGeom prst="rect">
            <a:avLst/>
          </a:prstGeom>
          <a:noFill/>
          <a:ln>
            <a:noFill/>
          </a:ln>
        </p:spPr>
      </p:pic>
      <p:sp>
        <p:nvSpPr>
          <p:cNvPr id="354" name="Google Shape;354;p19"/>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 name="Shape 35"/>
        <p:cNvGrpSpPr/>
        <p:nvPr/>
      </p:nvGrpSpPr>
      <p:grpSpPr>
        <a:xfrm>
          <a:off x="0" y="0"/>
          <a:ext cx="0" cy="0"/>
          <a:chOff x="0" y="0"/>
          <a:chExt cx="0" cy="0"/>
        </a:xfrm>
      </p:grpSpPr>
      <p:sp>
        <p:nvSpPr>
          <p:cNvPr id="36" name="Google Shape;36;p2"/>
          <p:cNvSpPr txBox="1"/>
          <p:nvPr>
            <p:ph type="title"/>
          </p:nvPr>
        </p:nvSpPr>
        <p:spPr>
          <a:xfrm>
            <a:off x="1917700" y="2576512"/>
            <a:ext cx="1343025" cy="422275"/>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rPr b="0" i="0" lang="ja-JP" sz="2600" u="none" cap="none" strike="noStrike">
                <a:solidFill>
                  <a:srgbClr val="000000"/>
                </a:solidFill>
                <a:latin typeface="Meiryo"/>
                <a:ea typeface="Meiryo"/>
                <a:cs typeface="Meiryo"/>
                <a:sym typeface="Meiryo"/>
              </a:rPr>
              <a:t>会社紹介</a:t>
            </a:r>
            <a:endParaRPr b="0" i="0" sz="2600" u="none" cap="none" strike="noStrike">
              <a:solidFill>
                <a:srgbClr val="000000"/>
              </a:solidFill>
              <a:latin typeface="Meiryo"/>
              <a:ea typeface="Meiryo"/>
              <a:cs typeface="Meiryo"/>
              <a:sym typeface="Meiryo"/>
            </a:endParaRPr>
          </a:p>
        </p:txBody>
      </p:sp>
      <p:sp>
        <p:nvSpPr>
          <p:cNvPr id="37" name="Google Shape;37;p2"/>
          <p:cNvSpPr txBox="1"/>
          <p:nvPr/>
        </p:nvSpPr>
        <p:spPr>
          <a:xfrm>
            <a:off x="1273193" y="3086144"/>
            <a:ext cx="3646804" cy="2414764"/>
          </a:xfrm>
          <a:prstGeom prst="rect">
            <a:avLst/>
          </a:prstGeom>
          <a:noFill/>
          <a:ln>
            <a:noFill/>
          </a:ln>
        </p:spPr>
        <p:txBody>
          <a:bodyPr anchorCtr="0" anchor="t" bIns="0" lIns="0" spcFirstLastPara="1" rIns="0" wrap="square" tIns="209550">
            <a:spAutoFit/>
          </a:bodyPr>
          <a:lstStyle/>
          <a:p>
            <a:pPr indent="0" lvl="0" marL="12700" marR="0" rtl="0" algn="l">
              <a:lnSpc>
                <a:spcPct val="100000"/>
              </a:lnSpc>
              <a:spcBef>
                <a:spcPts val="0"/>
              </a:spcBef>
              <a:spcAft>
                <a:spcPts val="0"/>
              </a:spcAft>
              <a:buNone/>
            </a:pPr>
            <a:r>
              <a:rPr b="0" i="0" lang="ja-JP" sz="2600" u="none" cap="none" strike="noStrike">
                <a:solidFill>
                  <a:schemeClr val="dk1"/>
                </a:solidFill>
                <a:latin typeface="Meiryo"/>
                <a:ea typeface="Meiryo"/>
                <a:cs typeface="Meiryo"/>
                <a:sym typeface="Meiryo"/>
              </a:rPr>
              <a:t>１	電子契約とは</a:t>
            </a:r>
            <a:endParaRPr b="0" i="0" sz="2600" u="none" cap="none" strike="noStrike">
              <a:solidFill>
                <a:schemeClr val="dk1"/>
              </a:solidFill>
              <a:latin typeface="Meiryo"/>
              <a:ea typeface="Meiryo"/>
              <a:cs typeface="Meiryo"/>
              <a:sym typeface="Meiryo"/>
            </a:endParaRPr>
          </a:p>
          <a:p>
            <a:pPr indent="0" lvl="0" marL="12700" marR="0" rtl="0" algn="l">
              <a:lnSpc>
                <a:spcPct val="100000"/>
              </a:lnSpc>
              <a:spcBef>
                <a:spcPts val="1550"/>
              </a:spcBef>
              <a:spcAft>
                <a:spcPts val="0"/>
              </a:spcAft>
              <a:buNone/>
            </a:pPr>
            <a:r>
              <a:rPr b="0" i="0" lang="ja-JP" sz="2600" u="none" cap="none" strike="noStrike">
                <a:solidFill>
                  <a:schemeClr val="dk1"/>
                </a:solidFill>
                <a:latin typeface="Meiryo"/>
                <a:ea typeface="Meiryo"/>
                <a:cs typeface="Meiryo"/>
                <a:sym typeface="Meiryo"/>
              </a:rPr>
              <a:t>２	契約締結の流れ</a:t>
            </a:r>
            <a:endParaRPr b="0" i="0" sz="2600" u="none" cap="none" strike="noStrike">
              <a:solidFill>
                <a:schemeClr val="dk1"/>
              </a:solidFill>
              <a:latin typeface="Meiryo"/>
              <a:ea typeface="Meiryo"/>
              <a:cs typeface="Meiryo"/>
              <a:sym typeface="Meiryo"/>
            </a:endParaRPr>
          </a:p>
          <a:p>
            <a:pPr indent="0" lvl="0" marL="12700" marR="0" rtl="0" algn="l">
              <a:lnSpc>
                <a:spcPct val="100000"/>
              </a:lnSpc>
              <a:spcBef>
                <a:spcPts val="1545"/>
              </a:spcBef>
              <a:spcAft>
                <a:spcPts val="0"/>
              </a:spcAft>
              <a:buNone/>
            </a:pPr>
            <a:r>
              <a:rPr b="0" i="0" lang="ja-JP" sz="2600" u="none" cap="none" strike="noStrike">
                <a:solidFill>
                  <a:schemeClr val="dk1"/>
                </a:solidFill>
                <a:latin typeface="Meiryo"/>
                <a:ea typeface="Meiryo"/>
                <a:cs typeface="Meiryo"/>
                <a:sym typeface="Meiryo"/>
              </a:rPr>
              <a:t>３	電子署名の確認方法</a:t>
            </a:r>
            <a:endParaRPr b="0" i="0" sz="2600" u="none" cap="none" strike="noStrike">
              <a:solidFill>
                <a:schemeClr val="dk1"/>
              </a:solidFill>
              <a:latin typeface="Meiryo"/>
              <a:ea typeface="Meiryo"/>
              <a:cs typeface="Meiryo"/>
              <a:sym typeface="Meiryo"/>
            </a:endParaRPr>
          </a:p>
          <a:p>
            <a:pPr indent="0" lvl="0" marL="12700" marR="0" rtl="0" algn="l">
              <a:lnSpc>
                <a:spcPct val="100000"/>
              </a:lnSpc>
              <a:spcBef>
                <a:spcPts val="1550"/>
              </a:spcBef>
              <a:spcAft>
                <a:spcPts val="0"/>
              </a:spcAft>
              <a:buNone/>
            </a:pPr>
            <a:r>
              <a:rPr b="0" i="0" lang="ja-JP" sz="2600" u="none" cap="none" strike="noStrike">
                <a:solidFill>
                  <a:schemeClr val="dk1"/>
                </a:solidFill>
                <a:latin typeface="Meiryo"/>
                <a:ea typeface="Meiryo"/>
                <a:cs typeface="Meiryo"/>
                <a:sym typeface="Meiryo"/>
              </a:rPr>
              <a:t>４	困った時は</a:t>
            </a:r>
            <a:endParaRPr b="0" i="0" sz="2600" u="none" cap="none" strike="noStrike">
              <a:solidFill>
                <a:schemeClr val="dk1"/>
              </a:solidFill>
              <a:latin typeface="Meiryo"/>
              <a:ea typeface="Meiryo"/>
              <a:cs typeface="Meiryo"/>
              <a:sym typeface="Meiryo"/>
            </a:endParaRPr>
          </a:p>
        </p:txBody>
      </p:sp>
      <p:pic>
        <p:nvPicPr>
          <p:cNvPr id="38" name="Google Shape;38;p2"/>
          <p:cNvPicPr preferRelativeResize="0"/>
          <p:nvPr/>
        </p:nvPicPr>
        <p:blipFill rotWithShape="1">
          <a:blip r:embed="rId3">
            <a:alphaModFix/>
          </a:blip>
          <a:srcRect b="0" l="0" r="0" t="0"/>
          <a:stretch/>
        </p:blipFill>
        <p:spPr>
          <a:xfrm>
            <a:off x="6946900" y="2787650"/>
            <a:ext cx="2897632" cy="2548755"/>
          </a:xfrm>
          <a:prstGeom prst="rect">
            <a:avLst/>
          </a:prstGeom>
          <a:noFill/>
          <a:ln>
            <a:noFill/>
          </a:ln>
        </p:spPr>
      </p:pic>
      <p:sp>
        <p:nvSpPr>
          <p:cNvPr id="39" name="Google Shape;39;p2"/>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sp>
        <p:nvSpPr>
          <p:cNvPr id="360" name="Google Shape;360;p20"/>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sz="1600"/>
              <a:t>問合せ先</a:t>
            </a:r>
            <a:endParaRPr/>
          </a:p>
        </p:txBody>
      </p:sp>
      <p:grpSp>
        <p:nvGrpSpPr>
          <p:cNvPr id="361" name="Google Shape;361;p20"/>
          <p:cNvGrpSpPr/>
          <p:nvPr/>
        </p:nvGrpSpPr>
        <p:grpSpPr>
          <a:xfrm>
            <a:off x="1709962" y="1716944"/>
            <a:ext cx="7273473" cy="3419428"/>
            <a:chOff x="2189988" y="4107179"/>
            <a:chExt cx="6332220" cy="2651760"/>
          </a:xfrm>
        </p:grpSpPr>
        <p:grpSp>
          <p:nvGrpSpPr>
            <p:cNvPr id="362" name="Google Shape;362;p20"/>
            <p:cNvGrpSpPr/>
            <p:nvPr/>
          </p:nvGrpSpPr>
          <p:grpSpPr>
            <a:xfrm>
              <a:off x="3427476" y="6213347"/>
              <a:ext cx="4067682" cy="477520"/>
              <a:chOff x="3427476" y="6213347"/>
              <a:chExt cx="4067682" cy="477520"/>
            </a:xfrm>
          </p:grpSpPr>
          <p:sp>
            <p:nvSpPr>
              <p:cNvPr id="363" name="Google Shape;363;p20"/>
              <p:cNvSpPr/>
              <p:nvPr/>
            </p:nvSpPr>
            <p:spPr>
              <a:xfrm>
                <a:off x="6345935" y="6213347"/>
                <a:ext cx="1149223" cy="477520"/>
              </a:xfrm>
              <a:custGeom>
                <a:rect b="b" l="l" r="r" t="t"/>
                <a:pathLst>
                  <a:path extrusionOk="0" h="477520" w="828040">
                    <a:moveTo>
                      <a:pt x="794004" y="0"/>
                    </a:moveTo>
                    <a:lnTo>
                      <a:pt x="33527" y="0"/>
                    </a:lnTo>
                    <a:lnTo>
                      <a:pt x="19931" y="2666"/>
                    </a:lnTo>
                    <a:lnTo>
                      <a:pt x="9334" y="9905"/>
                    </a:lnTo>
                    <a:lnTo>
                      <a:pt x="2452" y="20573"/>
                    </a:lnTo>
                    <a:lnTo>
                      <a:pt x="0" y="33527"/>
                    </a:lnTo>
                    <a:lnTo>
                      <a:pt x="0" y="443483"/>
                    </a:lnTo>
                    <a:lnTo>
                      <a:pt x="2452" y="456437"/>
                    </a:lnTo>
                    <a:lnTo>
                      <a:pt x="9334" y="467105"/>
                    </a:lnTo>
                    <a:lnTo>
                      <a:pt x="19931" y="474344"/>
                    </a:lnTo>
                    <a:lnTo>
                      <a:pt x="33527" y="477011"/>
                    </a:lnTo>
                    <a:lnTo>
                      <a:pt x="794004" y="477011"/>
                    </a:lnTo>
                    <a:lnTo>
                      <a:pt x="806957" y="474344"/>
                    </a:lnTo>
                    <a:lnTo>
                      <a:pt x="817625" y="467105"/>
                    </a:lnTo>
                    <a:lnTo>
                      <a:pt x="824864" y="456437"/>
                    </a:lnTo>
                    <a:lnTo>
                      <a:pt x="827532" y="443483"/>
                    </a:lnTo>
                    <a:lnTo>
                      <a:pt x="827532" y="33527"/>
                    </a:lnTo>
                    <a:lnTo>
                      <a:pt x="824865" y="20573"/>
                    </a:lnTo>
                    <a:lnTo>
                      <a:pt x="817626" y="9905"/>
                    </a:lnTo>
                    <a:lnTo>
                      <a:pt x="806958" y="2666"/>
                    </a:lnTo>
                    <a:lnTo>
                      <a:pt x="794004"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364" name="Google Shape;364;p20"/>
              <p:cNvSpPr/>
              <p:nvPr/>
            </p:nvSpPr>
            <p:spPr>
              <a:xfrm>
                <a:off x="3427476" y="6220967"/>
                <a:ext cx="2830195" cy="462280"/>
              </a:xfrm>
              <a:custGeom>
                <a:rect b="b" l="l" r="r" t="t"/>
                <a:pathLst>
                  <a:path extrusionOk="0" h="462279" w="2830195">
                    <a:moveTo>
                      <a:pt x="2828544" y="0"/>
                    </a:moveTo>
                    <a:lnTo>
                      <a:pt x="1524" y="0"/>
                    </a:lnTo>
                    <a:lnTo>
                      <a:pt x="0" y="1523"/>
                    </a:lnTo>
                    <a:lnTo>
                      <a:pt x="0" y="460247"/>
                    </a:lnTo>
                    <a:lnTo>
                      <a:pt x="1524" y="461771"/>
                    </a:lnTo>
                    <a:lnTo>
                      <a:pt x="2828544" y="461771"/>
                    </a:lnTo>
                    <a:lnTo>
                      <a:pt x="2830068" y="460247"/>
                    </a:lnTo>
                    <a:lnTo>
                      <a:pt x="2830068" y="458723"/>
                    </a:lnTo>
                    <a:lnTo>
                      <a:pt x="7620" y="458723"/>
                    </a:lnTo>
                    <a:lnTo>
                      <a:pt x="3048" y="455675"/>
                    </a:lnTo>
                    <a:lnTo>
                      <a:pt x="7620" y="455675"/>
                    </a:lnTo>
                    <a:lnTo>
                      <a:pt x="7620" y="6095"/>
                    </a:lnTo>
                    <a:lnTo>
                      <a:pt x="3048" y="6095"/>
                    </a:lnTo>
                    <a:lnTo>
                      <a:pt x="7620" y="3047"/>
                    </a:lnTo>
                    <a:lnTo>
                      <a:pt x="2830068" y="3047"/>
                    </a:lnTo>
                    <a:lnTo>
                      <a:pt x="2830068" y="1523"/>
                    </a:lnTo>
                    <a:lnTo>
                      <a:pt x="2828544" y="0"/>
                    </a:lnTo>
                    <a:close/>
                  </a:path>
                  <a:path extrusionOk="0" h="462279" w="2830195">
                    <a:moveTo>
                      <a:pt x="7620" y="455675"/>
                    </a:moveTo>
                    <a:lnTo>
                      <a:pt x="3048" y="455675"/>
                    </a:lnTo>
                    <a:lnTo>
                      <a:pt x="7620" y="458723"/>
                    </a:lnTo>
                    <a:lnTo>
                      <a:pt x="7620" y="455675"/>
                    </a:lnTo>
                    <a:close/>
                  </a:path>
                  <a:path extrusionOk="0" h="462279" w="2830195">
                    <a:moveTo>
                      <a:pt x="2823972" y="455675"/>
                    </a:moveTo>
                    <a:lnTo>
                      <a:pt x="7620" y="455675"/>
                    </a:lnTo>
                    <a:lnTo>
                      <a:pt x="7620" y="458723"/>
                    </a:lnTo>
                    <a:lnTo>
                      <a:pt x="2823972" y="458723"/>
                    </a:lnTo>
                    <a:lnTo>
                      <a:pt x="2823972" y="455675"/>
                    </a:lnTo>
                    <a:close/>
                  </a:path>
                  <a:path extrusionOk="0" h="462279" w="2830195">
                    <a:moveTo>
                      <a:pt x="2823972" y="3047"/>
                    </a:moveTo>
                    <a:lnTo>
                      <a:pt x="2823972" y="458723"/>
                    </a:lnTo>
                    <a:lnTo>
                      <a:pt x="2827020" y="455675"/>
                    </a:lnTo>
                    <a:lnTo>
                      <a:pt x="2830068" y="455675"/>
                    </a:lnTo>
                    <a:lnTo>
                      <a:pt x="2830068" y="6095"/>
                    </a:lnTo>
                    <a:lnTo>
                      <a:pt x="2827020" y="6095"/>
                    </a:lnTo>
                    <a:lnTo>
                      <a:pt x="2823972" y="3047"/>
                    </a:lnTo>
                    <a:close/>
                  </a:path>
                  <a:path extrusionOk="0" h="462279" w="2830195">
                    <a:moveTo>
                      <a:pt x="2830068" y="455675"/>
                    </a:moveTo>
                    <a:lnTo>
                      <a:pt x="2827020" y="455675"/>
                    </a:lnTo>
                    <a:lnTo>
                      <a:pt x="2823972" y="458723"/>
                    </a:lnTo>
                    <a:lnTo>
                      <a:pt x="2830068" y="458723"/>
                    </a:lnTo>
                    <a:lnTo>
                      <a:pt x="2830068" y="455675"/>
                    </a:lnTo>
                    <a:close/>
                  </a:path>
                  <a:path extrusionOk="0" h="462279" w="2830195">
                    <a:moveTo>
                      <a:pt x="7620" y="3047"/>
                    </a:moveTo>
                    <a:lnTo>
                      <a:pt x="3048" y="6095"/>
                    </a:lnTo>
                    <a:lnTo>
                      <a:pt x="7620" y="6095"/>
                    </a:lnTo>
                    <a:lnTo>
                      <a:pt x="7620" y="3047"/>
                    </a:lnTo>
                    <a:close/>
                  </a:path>
                  <a:path extrusionOk="0" h="462279" w="2830195">
                    <a:moveTo>
                      <a:pt x="2823972" y="3047"/>
                    </a:moveTo>
                    <a:lnTo>
                      <a:pt x="7620" y="3047"/>
                    </a:lnTo>
                    <a:lnTo>
                      <a:pt x="7620" y="6095"/>
                    </a:lnTo>
                    <a:lnTo>
                      <a:pt x="2823972" y="6095"/>
                    </a:lnTo>
                    <a:lnTo>
                      <a:pt x="2823972" y="3047"/>
                    </a:lnTo>
                    <a:close/>
                  </a:path>
                  <a:path extrusionOk="0" h="462279" w="2830195">
                    <a:moveTo>
                      <a:pt x="2830068" y="3047"/>
                    </a:moveTo>
                    <a:lnTo>
                      <a:pt x="2823972" y="3047"/>
                    </a:lnTo>
                    <a:lnTo>
                      <a:pt x="2827020" y="6095"/>
                    </a:lnTo>
                    <a:lnTo>
                      <a:pt x="2830068" y="6095"/>
                    </a:lnTo>
                    <a:lnTo>
                      <a:pt x="2830068" y="3047"/>
                    </a:lnTo>
                    <a:close/>
                  </a:path>
                </a:pathLst>
              </a:custGeom>
              <a:solidFill>
                <a:srgbClr val="21212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sp>
          <p:nvSpPr>
            <p:cNvPr id="365" name="Google Shape;365;p20"/>
            <p:cNvSpPr txBox="1"/>
            <p:nvPr/>
          </p:nvSpPr>
          <p:spPr>
            <a:xfrm>
              <a:off x="3579402" y="6325599"/>
              <a:ext cx="1040130" cy="189950"/>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b="1" lang="ja-JP" sz="1500">
                  <a:solidFill>
                    <a:schemeClr val="dk1"/>
                  </a:solidFill>
                  <a:latin typeface="Meiryo"/>
                  <a:ea typeface="Meiryo"/>
                  <a:cs typeface="Meiryo"/>
                  <a:sym typeface="Meiryo"/>
                </a:rPr>
                <a:t>GMO</a:t>
              </a:r>
              <a:r>
                <a:rPr lang="ja-JP" sz="1500">
                  <a:solidFill>
                    <a:schemeClr val="dk1"/>
                  </a:solidFill>
                  <a:latin typeface="Meiryo"/>
                  <a:ea typeface="Meiryo"/>
                  <a:cs typeface="Meiryo"/>
                  <a:sym typeface="Meiryo"/>
                </a:rPr>
                <a:t>サイン</a:t>
              </a:r>
              <a:endParaRPr sz="1500">
                <a:solidFill>
                  <a:schemeClr val="dk1"/>
                </a:solidFill>
                <a:latin typeface="Meiryo"/>
                <a:ea typeface="Meiryo"/>
                <a:cs typeface="Meiryo"/>
                <a:sym typeface="Meiryo"/>
              </a:endParaRPr>
            </a:p>
          </p:txBody>
        </p:sp>
        <p:sp>
          <p:nvSpPr>
            <p:cNvPr id="366" name="Google Shape;366;p20"/>
            <p:cNvSpPr txBox="1"/>
            <p:nvPr/>
          </p:nvSpPr>
          <p:spPr>
            <a:xfrm>
              <a:off x="6523566" y="6328274"/>
              <a:ext cx="661332" cy="202878"/>
            </a:xfrm>
            <a:prstGeom prst="rect">
              <a:avLst/>
            </a:prstGeom>
            <a:noFill/>
            <a:ln>
              <a:noFill/>
            </a:ln>
          </p:spPr>
          <p:txBody>
            <a:bodyPr anchorCtr="0" anchor="t" bIns="0" lIns="0" spcFirstLastPara="1" rIns="0" wrap="square" tIns="15225">
              <a:spAutoFit/>
            </a:bodyPr>
            <a:lstStyle/>
            <a:p>
              <a:pPr indent="0" lvl="0" marL="12700" marR="0" rtl="0" algn="l">
                <a:lnSpc>
                  <a:spcPct val="100000"/>
                </a:lnSpc>
                <a:spcBef>
                  <a:spcPts val="0"/>
                </a:spcBef>
                <a:spcAft>
                  <a:spcPts val="0"/>
                </a:spcAft>
                <a:buNone/>
              </a:pPr>
              <a:r>
                <a:rPr lang="ja-JP" sz="1600">
                  <a:solidFill>
                    <a:srgbClr val="FFFFFF"/>
                  </a:solidFill>
                  <a:latin typeface="Meiryo"/>
                  <a:ea typeface="Meiryo"/>
                  <a:cs typeface="Meiryo"/>
                  <a:sym typeface="Meiryo"/>
                </a:rPr>
                <a:t>検索</a:t>
              </a:r>
              <a:endParaRPr sz="1600">
                <a:solidFill>
                  <a:schemeClr val="dk1"/>
                </a:solidFill>
                <a:latin typeface="Meiryo"/>
                <a:ea typeface="Meiryo"/>
                <a:cs typeface="Meiryo"/>
                <a:sym typeface="Meiryo"/>
              </a:endParaRPr>
            </a:p>
          </p:txBody>
        </p:sp>
        <p:sp>
          <p:nvSpPr>
            <p:cNvPr id="367" name="Google Shape;367;p20"/>
            <p:cNvSpPr txBox="1"/>
            <p:nvPr/>
          </p:nvSpPr>
          <p:spPr>
            <a:xfrm>
              <a:off x="2295134" y="4262385"/>
              <a:ext cx="5567045" cy="1741371"/>
            </a:xfrm>
            <a:prstGeom prst="rect">
              <a:avLst/>
            </a:prstGeom>
            <a:noFill/>
            <a:ln>
              <a:noFill/>
            </a:ln>
          </p:spPr>
          <p:txBody>
            <a:bodyPr anchorCtr="0" anchor="t" bIns="0" lIns="0" spcFirstLastPara="1" rIns="0" wrap="square" tIns="151750">
              <a:spAutoFit/>
            </a:bodyPr>
            <a:lstStyle/>
            <a:p>
              <a:pPr indent="0" lvl="0" marL="12700" marR="0" rtl="0" algn="l">
                <a:lnSpc>
                  <a:spcPct val="100000"/>
                </a:lnSpc>
                <a:spcBef>
                  <a:spcPts val="0"/>
                </a:spcBef>
                <a:spcAft>
                  <a:spcPts val="0"/>
                </a:spcAft>
                <a:buNone/>
              </a:pPr>
              <a:r>
                <a:rPr lang="ja-JP" sz="1700">
                  <a:solidFill>
                    <a:schemeClr val="dk1"/>
                  </a:solidFill>
                  <a:latin typeface="Meiryo"/>
                  <a:ea typeface="Meiryo"/>
                  <a:cs typeface="Meiryo"/>
                  <a:sym typeface="Meiryo"/>
                </a:rPr>
                <a:t>【電子契約サービスの操作、不具合等に関する質問】</a:t>
              </a:r>
              <a:endParaRPr sz="1700">
                <a:solidFill>
                  <a:schemeClr val="dk1"/>
                </a:solidFill>
                <a:latin typeface="Meiryo"/>
                <a:ea typeface="Meiryo"/>
                <a:cs typeface="Meiryo"/>
                <a:sym typeface="Meiryo"/>
              </a:endParaRPr>
            </a:p>
            <a:p>
              <a:pPr indent="-117475" lvl="0" marL="268605" marR="0" rtl="0" algn="l">
                <a:lnSpc>
                  <a:spcPct val="150000"/>
                </a:lnSpc>
                <a:spcBef>
                  <a:spcPts val="950"/>
                </a:spcBef>
                <a:spcAft>
                  <a:spcPts val="0"/>
                </a:spcAft>
                <a:buClr>
                  <a:schemeClr val="dk1"/>
                </a:buClr>
                <a:buSzPts val="1400"/>
                <a:buFont typeface="Arial"/>
                <a:buChar char="■"/>
              </a:pPr>
              <a:r>
                <a:rPr lang="ja-JP" sz="1500">
                  <a:solidFill>
                    <a:schemeClr val="dk1"/>
                  </a:solidFill>
                  <a:latin typeface="Meiryo"/>
                  <a:ea typeface="Meiryo"/>
                  <a:cs typeface="Meiryo"/>
                  <a:sym typeface="Meiryo"/>
                </a:rPr>
                <a:t>電子印鑑GMOサイン 運営事務局</a:t>
              </a:r>
              <a:endParaRPr sz="1500">
                <a:solidFill>
                  <a:schemeClr val="dk1"/>
                </a:solidFill>
                <a:latin typeface="Meiryo"/>
                <a:ea typeface="Meiryo"/>
                <a:cs typeface="Meiryo"/>
                <a:sym typeface="Meiryo"/>
              </a:endParaRPr>
            </a:p>
            <a:p>
              <a:pPr indent="0" lvl="0" marL="536575" marR="0" rtl="0" algn="l">
                <a:lnSpc>
                  <a:spcPct val="150000"/>
                </a:lnSpc>
                <a:spcBef>
                  <a:spcPts val="25"/>
                </a:spcBef>
                <a:spcAft>
                  <a:spcPts val="0"/>
                </a:spcAft>
                <a:buNone/>
              </a:pPr>
              <a:r>
                <a:rPr lang="ja-JP" sz="1500">
                  <a:solidFill>
                    <a:schemeClr val="dk1"/>
                  </a:solidFill>
                  <a:latin typeface="Meiryo"/>
                  <a:ea typeface="Meiryo"/>
                  <a:cs typeface="Meiryo"/>
                  <a:sym typeface="Meiryo"/>
                </a:rPr>
                <a:t>・電話番号	03-6415-7444（ヘルプデスク）</a:t>
              </a:r>
              <a:endParaRPr sz="1500">
                <a:solidFill>
                  <a:schemeClr val="dk1"/>
                </a:solidFill>
                <a:latin typeface="Meiryo"/>
                <a:ea typeface="Meiryo"/>
                <a:cs typeface="Meiryo"/>
                <a:sym typeface="Meiryo"/>
              </a:endParaRPr>
            </a:p>
            <a:p>
              <a:pPr indent="0" lvl="0" marL="536575" marR="0" rtl="0" algn="l">
                <a:lnSpc>
                  <a:spcPct val="150000"/>
                </a:lnSpc>
                <a:spcBef>
                  <a:spcPts val="10"/>
                </a:spcBef>
                <a:spcAft>
                  <a:spcPts val="0"/>
                </a:spcAft>
                <a:buNone/>
              </a:pPr>
              <a:r>
                <a:rPr lang="ja-JP" sz="1500">
                  <a:solidFill>
                    <a:schemeClr val="dk1"/>
                  </a:solidFill>
                  <a:latin typeface="Meiryo"/>
                  <a:ea typeface="Meiryo"/>
                  <a:cs typeface="Meiryo"/>
                  <a:sym typeface="Meiryo"/>
                </a:rPr>
                <a:t>・受付時間	10:00-18:00	（土日及び祝日は除きます。）</a:t>
              </a:r>
              <a:endParaRPr sz="1500">
                <a:solidFill>
                  <a:schemeClr val="dk1"/>
                </a:solidFill>
                <a:latin typeface="Meiryo"/>
                <a:ea typeface="Meiryo"/>
                <a:cs typeface="Meiryo"/>
                <a:sym typeface="Meiryo"/>
              </a:endParaRPr>
            </a:p>
            <a:p>
              <a:pPr indent="0" lvl="0" marL="536575" marR="0" rtl="0" algn="l">
                <a:lnSpc>
                  <a:spcPct val="150000"/>
                </a:lnSpc>
                <a:spcBef>
                  <a:spcPts val="0"/>
                </a:spcBef>
                <a:spcAft>
                  <a:spcPts val="0"/>
                </a:spcAft>
                <a:buNone/>
              </a:pPr>
              <a:r>
                <a:rPr lang="ja-JP" sz="1500">
                  <a:solidFill>
                    <a:schemeClr val="dk1"/>
                  </a:solidFill>
                  <a:latin typeface="Meiryo"/>
                  <a:ea typeface="Meiryo"/>
                  <a:cs typeface="Meiryo"/>
                  <a:sym typeface="Meiryo"/>
                </a:rPr>
                <a:t>・メールアドレス	</a:t>
              </a:r>
              <a:r>
                <a:rPr lang="ja-JP" sz="1500" u="sng">
                  <a:solidFill>
                    <a:srgbClr val="0562C1"/>
                  </a:solidFill>
                  <a:latin typeface="Meiryo"/>
                  <a:ea typeface="Meiryo"/>
                  <a:cs typeface="Meiryo"/>
                  <a:sym typeface="Meiryo"/>
                  <a:hlinkClick r:id="rId3">
                    <a:extLst>
                      <a:ext uri="{A12FA001-AC4F-418D-AE19-62706E023703}">
                        <ahyp:hlinkClr val="tx"/>
                      </a:ext>
                    </a:extLst>
                  </a:hlinkClick>
                </a:rPr>
                <a:t>support@cs.gmosign.com</a:t>
              </a:r>
              <a:endParaRPr sz="1500">
                <a:solidFill>
                  <a:schemeClr val="dk1"/>
                </a:solidFill>
                <a:latin typeface="Meiryo"/>
                <a:ea typeface="Meiryo"/>
                <a:cs typeface="Meiryo"/>
                <a:sym typeface="Meiryo"/>
              </a:endParaRPr>
            </a:p>
            <a:p>
              <a:pPr indent="0" lvl="0" marL="536575" marR="0" rtl="0" algn="l">
                <a:lnSpc>
                  <a:spcPct val="150000"/>
                </a:lnSpc>
                <a:spcBef>
                  <a:spcPts val="20"/>
                </a:spcBef>
                <a:spcAft>
                  <a:spcPts val="0"/>
                </a:spcAft>
                <a:buNone/>
              </a:pPr>
              <a:r>
                <a:rPr lang="ja-JP" sz="1500">
                  <a:solidFill>
                    <a:schemeClr val="dk1"/>
                  </a:solidFill>
                  <a:latin typeface="Meiryo"/>
                  <a:ea typeface="Meiryo"/>
                  <a:cs typeface="Meiryo"/>
                  <a:sym typeface="Meiryo"/>
                </a:rPr>
                <a:t>・お問い合わせフォーム	</a:t>
              </a:r>
              <a:r>
                <a:rPr lang="ja-JP" sz="1500">
                  <a:solidFill>
                    <a:srgbClr val="0562C1"/>
                  </a:solidFill>
                  <a:latin typeface="Meiryo"/>
                  <a:ea typeface="Meiryo"/>
                  <a:cs typeface="Meiryo"/>
                  <a:sym typeface="Meiryo"/>
                </a:rPr>
                <a:t>https://</a:t>
              </a:r>
              <a:r>
                <a:rPr lang="ja-JP" sz="1500" u="sng">
                  <a:solidFill>
                    <a:srgbClr val="0562C1"/>
                  </a:solidFill>
                  <a:latin typeface="Meiryo"/>
                  <a:ea typeface="Meiryo"/>
                  <a:cs typeface="Meiryo"/>
                  <a:sym typeface="Meiryo"/>
                  <a:hlinkClick r:id="rId4">
                    <a:extLst>
                      <a:ext uri="{A12FA001-AC4F-418D-AE19-62706E023703}">
                        <ahyp:hlinkClr val="tx"/>
                      </a:ext>
                    </a:extLst>
                  </a:hlinkClick>
                </a:rPr>
                <a:t>www.gmosign.com/form/</a:t>
              </a:r>
              <a:endParaRPr sz="1500">
                <a:solidFill>
                  <a:schemeClr val="dk1"/>
                </a:solidFill>
                <a:latin typeface="Meiryo"/>
                <a:ea typeface="Meiryo"/>
                <a:cs typeface="Meiryo"/>
                <a:sym typeface="Meiryo"/>
              </a:endParaRPr>
            </a:p>
          </p:txBody>
        </p:sp>
        <p:sp>
          <p:nvSpPr>
            <p:cNvPr id="368" name="Google Shape;368;p20"/>
            <p:cNvSpPr/>
            <p:nvPr/>
          </p:nvSpPr>
          <p:spPr>
            <a:xfrm>
              <a:off x="2189988" y="4107179"/>
              <a:ext cx="6332220" cy="2651760"/>
            </a:xfrm>
            <a:custGeom>
              <a:rect b="b" l="l" r="r" t="t"/>
              <a:pathLst>
                <a:path extrusionOk="0" h="2651759" w="6332220">
                  <a:moveTo>
                    <a:pt x="6329171" y="0"/>
                  </a:moveTo>
                  <a:lnTo>
                    <a:pt x="1524" y="0"/>
                  </a:lnTo>
                  <a:lnTo>
                    <a:pt x="0" y="1524"/>
                  </a:lnTo>
                  <a:lnTo>
                    <a:pt x="0" y="2648712"/>
                  </a:lnTo>
                  <a:lnTo>
                    <a:pt x="1524" y="2651760"/>
                  </a:lnTo>
                  <a:lnTo>
                    <a:pt x="6329171" y="2651760"/>
                  </a:lnTo>
                  <a:lnTo>
                    <a:pt x="6332220" y="2648712"/>
                  </a:lnTo>
                  <a:lnTo>
                    <a:pt x="6332220" y="2645664"/>
                  </a:lnTo>
                  <a:lnTo>
                    <a:pt x="9143" y="2645664"/>
                  </a:lnTo>
                  <a:lnTo>
                    <a:pt x="4572" y="2641092"/>
                  </a:lnTo>
                  <a:lnTo>
                    <a:pt x="9143" y="2641092"/>
                  </a:lnTo>
                  <a:lnTo>
                    <a:pt x="9143" y="9144"/>
                  </a:lnTo>
                  <a:lnTo>
                    <a:pt x="4572" y="9144"/>
                  </a:lnTo>
                  <a:lnTo>
                    <a:pt x="9143" y="4572"/>
                  </a:lnTo>
                  <a:lnTo>
                    <a:pt x="6332220" y="4572"/>
                  </a:lnTo>
                  <a:lnTo>
                    <a:pt x="6332220" y="1524"/>
                  </a:lnTo>
                  <a:lnTo>
                    <a:pt x="6329171" y="0"/>
                  </a:lnTo>
                  <a:close/>
                </a:path>
                <a:path extrusionOk="0" h="2651759" w="6332220">
                  <a:moveTo>
                    <a:pt x="9143" y="2641092"/>
                  </a:moveTo>
                  <a:lnTo>
                    <a:pt x="4572" y="2641092"/>
                  </a:lnTo>
                  <a:lnTo>
                    <a:pt x="9143" y="2645664"/>
                  </a:lnTo>
                  <a:lnTo>
                    <a:pt x="9143" y="2641092"/>
                  </a:lnTo>
                  <a:close/>
                </a:path>
                <a:path extrusionOk="0" h="2651759" w="6332220">
                  <a:moveTo>
                    <a:pt x="6321552" y="2641092"/>
                  </a:moveTo>
                  <a:lnTo>
                    <a:pt x="9143" y="2641092"/>
                  </a:lnTo>
                  <a:lnTo>
                    <a:pt x="9143" y="2645664"/>
                  </a:lnTo>
                  <a:lnTo>
                    <a:pt x="6321552" y="2645664"/>
                  </a:lnTo>
                  <a:lnTo>
                    <a:pt x="6321552" y="2641092"/>
                  </a:lnTo>
                  <a:close/>
                </a:path>
                <a:path extrusionOk="0" h="2651759" w="6332220">
                  <a:moveTo>
                    <a:pt x="6321552" y="4572"/>
                  </a:moveTo>
                  <a:lnTo>
                    <a:pt x="6321552" y="2645664"/>
                  </a:lnTo>
                  <a:lnTo>
                    <a:pt x="6326123" y="2641092"/>
                  </a:lnTo>
                  <a:lnTo>
                    <a:pt x="6332220" y="2641092"/>
                  </a:lnTo>
                  <a:lnTo>
                    <a:pt x="6332220" y="9144"/>
                  </a:lnTo>
                  <a:lnTo>
                    <a:pt x="6326123" y="9144"/>
                  </a:lnTo>
                  <a:lnTo>
                    <a:pt x="6321552" y="4572"/>
                  </a:lnTo>
                  <a:close/>
                </a:path>
                <a:path extrusionOk="0" h="2651759" w="6332220">
                  <a:moveTo>
                    <a:pt x="6332220" y="2641092"/>
                  </a:moveTo>
                  <a:lnTo>
                    <a:pt x="6326123" y="2641092"/>
                  </a:lnTo>
                  <a:lnTo>
                    <a:pt x="6321552" y="2645664"/>
                  </a:lnTo>
                  <a:lnTo>
                    <a:pt x="6332220" y="2645664"/>
                  </a:lnTo>
                  <a:lnTo>
                    <a:pt x="6332220" y="2641092"/>
                  </a:lnTo>
                  <a:close/>
                </a:path>
                <a:path extrusionOk="0" h="2651759" w="6332220">
                  <a:moveTo>
                    <a:pt x="9143" y="4572"/>
                  </a:moveTo>
                  <a:lnTo>
                    <a:pt x="4572" y="9144"/>
                  </a:lnTo>
                  <a:lnTo>
                    <a:pt x="9143" y="9144"/>
                  </a:lnTo>
                  <a:lnTo>
                    <a:pt x="9143" y="4572"/>
                  </a:lnTo>
                  <a:close/>
                </a:path>
                <a:path extrusionOk="0" h="2651759" w="6332220">
                  <a:moveTo>
                    <a:pt x="6321552" y="4572"/>
                  </a:moveTo>
                  <a:lnTo>
                    <a:pt x="9143" y="4572"/>
                  </a:lnTo>
                  <a:lnTo>
                    <a:pt x="9143" y="9144"/>
                  </a:lnTo>
                  <a:lnTo>
                    <a:pt x="6321552" y="9144"/>
                  </a:lnTo>
                  <a:lnTo>
                    <a:pt x="6321552" y="4572"/>
                  </a:lnTo>
                  <a:close/>
                </a:path>
                <a:path extrusionOk="0" h="2651759" w="6332220">
                  <a:moveTo>
                    <a:pt x="6332220" y="4572"/>
                  </a:moveTo>
                  <a:lnTo>
                    <a:pt x="6321552" y="4572"/>
                  </a:lnTo>
                  <a:lnTo>
                    <a:pt x="6326123" y="9144"/>
                  </a:lnTo>
                  <a:lnTo>
                    <a:pt x="6332220" y="9144"/>
                  </a:lnTo>
                  <a:lnTo>
                    <a:pt x="6332220" y="4572"/>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sp>
        <p:nvSpPr>
          <p:cNvPr id="369" name="Google Shape;369;p20"/>
          <p:cNvSpPr txBox="1"/>
          <p:nvPr/>
        </p:nvSpPr>
        <p:spPr>
          <a:xfrm>
            <a:off x="2673073" y="1257934"/>
            <a:ext cx="5347252" cy="369332"/>
          </a:xfrm>
          <a:prstGeom prst="rect">
            <a:avLst/>
          </a:prstGeom>
          <a:noFill/>
          <a:ln>
            <a:noFill/>
          </a:ln>
        </p:spPr>
        <p:txBody>
          <a:bodyPr anchorCtr="0" anchor="t" bIns="45700" lIns="91425" spcFirstLastPara="1" rIns="91425" wrap="square" tIns="45700">
            <a:spAutoFit/>
          </a:bodyPr>
          <a:lstStyle/>
          <a:p>
            <a:pPr indent="0" lvl="0" marL="269240" marR="0" rtl="0" algn="ctr">
              <a:lnSpc>
                <a:spcPct val="100000"/>
              </a:lnSpc>
              <a:spcBef>
                <a:spcPts val="0"/>
              </a:spcBef>
              <a:spcAft>
                <a:spcPts val="0"/>
              </a:spcAft>
              <a:buNone/>
            </a:pPr>
            <a:r>
              <a:rPr lang="ja-JP" sz="1800">
                <a:solidFill>
                  <a:srgbClr val="005BAC"/>
                </a:solidFill>
                <a:latin typeface="Meiryo"/>
                <a:ea typeface="Meiryo"/>
                <a:cs typeface="Meiryo"/>
                <a:sym typeface="Meiryo"/>
              </a:rPr>
              <a:t>ご不明な点は、お問い合わせください。</a:t>
            </a:r>
            <a:endParaRPr sz="1800">
              <a:solidFill>
                <a:schemeClr val="dk1"/>
              </a:solidFill>
              <a:latin typeface="Meiryo"/>
              <a:ea typeface="Meiryo"/>
              <a:cs typeface="Meiryo"/>
              <a:sym typeface="Meiryo"/>
            </a:endParaRPr>
          </a:p>
        </p:txBody>
      </p:sp>
      <p:pic>
        <p:nvPicPr>
          <p:cNvPr id="370" name="Google Shape;370;p20"/>
          <p:cNvPicPr preferRelativeResize="0"/>
          <p:nvPr/>
        </p:nvPicPr>
        <p:blipFill rotWithShape="1">
          <a:blip r:embed="rId5">
            <a:alphaModFix/>
          </a:blip>
          <a:srcRect b="0" l="0" r="0" t="0"/>
          <a:stretch/>
        </p:blipFill>
        <p:spPr>
          <a:xfrm>
            <a:off x="4401264" y="5328209"/>
            <a:ext cx="1890868" cy="1604037"/>
          </a:xfrm>
          <a:prstGeom prst="rect">
            <a:avLst/>
          </a:prstGeom>
          <a:noFill/>
          <a:ln>
            <a:noFill/>
          </a:ln>
        </p:spPr>
      </p:pic>
      <p:sp>
        <p:nvSpPr>
          <p:cNvPr id="371" name="Google Shape;371;p20"/>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grpSp>
        <p:nvGrpSpPr>
          <p:cNvPr id="45" name="Google Shape;45;p3"/>
          <p:cNvGrpSpPr/>
          <p:nvPr/>
        </p:nvGrpSpPr>
        <p:grpSpPr>
          <a:xfrm>
            <a:off x="710183" y="1184147"/>
            <a:ext cx="9103234" cy="5514214"/>
            <a:chOff x="710183" y="1184147"/>
            <a:chExt cx="9103234" cy="5514214"/>
          </a:xfrm>
        </p:grpSpPr>
        <p:pic>
          <p:nvPicPr>
            <p:cNvPr id="46" name="Google Shape;46;p3"/>
            <p:cNvPicPr preferRelativeResize="0"/>
            <p:nvPr/>
          </p:nvPicPr>
          <p:blipFill rotWithShape="1">
            <a:blip r:embed="rId3">
              <a:alphaModFix/>
            </a:blip>
            <a:srcRect b="0" l="0" r="0" t="0"/>
            <a:stretch/>
          </p:blipFill>
          <p:spPr>
            <a:xfrm>
              <a:off x="710183" y="1184147"/>
              <a:ext cx="4390338" cy="5372100"/>
            </a:xfrm>
            <a:prstGeom prst="rect">
              <a:avLst/>
            </a:prstGeom>
            <a:noFill/>
            <a:ln>
              <a:noFill/>
            </a:ln>
          </p:spPr>
        </p:pic>
        <p:sp>
          <p:nvSpPr>
            <p:cNvPr id="47" name="Google Shape;47;p3"/>
            <p:cNvSpPr/>
            <p:nvPr/>
          </p:nvSpPr>
          <p:spPr>
            <a:xfrm>
              <a:off x="4187951" y="5041391"/>
              <a:ext cx="5495925" cy="6350"/>
            </a:xfrm>
            <a:custGeom>
              <a:rect b="b" l="l" r="r" t="t"/>
              <a:pathLst>
                <a:path extrusionOk="0" h="6350" w="5495925">
                  <a:moveTo>
                    <a:pt x="5495544" y="0"/>
                  </a:moveTo>
                  <a:lnTo>
                    <a:pt x="0" y="0"/>
                  </a:lnTo>
                  <a:lnTo>
                    <a:pt x="0" y="6095"/>
                  </a:lnTo>
                  <a:lnTo>
                    <a:pt x="5495544" y="6095"/>
                  </a:lnTo>
                  <a:lnTo>
                    <a:pt x="5495544" y="0"/>
                  </a:lnTo>
                  <a:close/>
                </a:path>
              </a:pathLst>
            </a:custGeom>
            <a:solidFill>
              <a:srgbClr val="101D3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48" name="Google Shape;48;p3"/>
            <p:cNvPicPr preferRelativeResize="0"/>
            <p:nvPr/>
          </p:nvPicPr>
          <p:blipFill rotWithShape="1">
            <a:blip r:embed="rId4">
              <a:alphaModFix/>
            </a:blip>
            <a:srcRect b="0" l="0" r="0" t="0"/>
            <a:stretch/>
          </p:blipFill>
          <p:spPr>
            <a:xfrm>
              <a:off x="8549640" y="5756147"/>
              <a:ext cx="1135791" cy="280415"/>
            </a:xfrm>
            <a:prstGeom prst="rect">
              <a:avLst/>
            </a:prstGeom>
            <a:noFill/>
            <a:ln>
              <a:noFill/>
            </a:ln>
          </p:spPr>
        </p:pic>
        <p:sp>
          <p:nvSpPr>
            <p:cNvPr id="49" name="Google Shape;49;p3"/>
            <p:cNvSpPr/>
            <p:nvPr/>
          </p:nvSpPr>
          <p:spPr>
            <a:xfrm>
              <a:off x="3852672" y="4799076"/>
              <a:ext cx="5960745" cy="1899285"/>
            </a:xfrm>
            <a:custGeom>
              <a:rect b="b" l="l" r="r" t="t"/>
              <a:pathLst>
                <a:path extrusionOk="0" h="1899284" w="5960745">
                  <a:moveTo>
                    <a:pt x="5907024" y="0"/>
                  </a:moveTo>
                  <a:lnTo>
                    <a:pt x="51815" y="0"/>
                  </a:lnTo>
                  <a:lnTo>
                    <a:pt x="31503" y="4262"/>
                  </a:lnTo>
                  <a:lnTo>
                    <a:pt x="15049" y="15811"/>
                  </a:lnTo>
                  <a:lnTo>
                    <a:pt x="4024" y="32789"/>
                  </a:lnTo>
                  <a:lnTo>
                    <a:pt x="0" y="53340"/>
                  </a:lnTo>
                  <a:lnTo>
                    <a:pt x="0" y="1845564"/>
                  </a:lnTo>
                  <a:lnTo>
                    <a:pt x="4024" y="1866114"/>
                  </a:lnTo>
                  <a:lnTo>
                    <a:pt x="15049" y="1883092"/>
                  </a:lnTo>
                  <a:lnTo>
                    <a:pt x="31503" y="1894641"/>
                  </a:lnTo>
                  <a:lnTo>
                    <a:pt x="51815" y="1898904"/>
                  </a:lnTo>
                  <a:lnTo>
                    <a:pt x="5907024" y="1898904"/>
                  </a:lnTo>
                  <a:lnTo>
                    <a:pt x="5928217" y="1894641"/>
                  </a:lnTo>
                  <a:lnTo>
                    <a:pt x="5945124" y="1883092"/>
                  </a:lnTo>
                  <a:lnTo>
                    <a:pt x="5956316" y="1866114"/>
                  </a:lnTo>
                  <a:lnTo>
                    <a:pt x="5960365" y="1845564"/>
                  </a:lnTo>
                  <a:lnTo>
                    <a:pt x="5960365" y="53340"/>
                  </a:lnTo>
                  <a:lnTo>
                    <a:pt x="5956316" y="32789"/>
                  </a:lnTo>
                  <a:lnTo>
                    <a:pt x="5945124" y="15811"/>
                  </a:lnTo>
                  <a:lnTo>
                    <a:pt x="5928217" y="4262"/>
                  </a:lnTo>
                  <a:lnTo>
                    <a:pt x="5907024" y="0"/>
                  </a:lnTo>
                  <a:close/>
                </a:path>
              </a:pathLst>
            </a:custGeom>
            <a:solidFill>
              <a:srgbClr val="E4EDF7"/>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pic>
        <p:nvPicPr>
          <p:cNvPr id="50" name="Google Shape;50;p3"/>
          <p:cNvPicPr preferRelativeResize="0"/>
          <p:nvPr/>
        </p:nvPicPr>
        <p:blipFill rotWithShape="1">
          <a:blip r:embed="rId5">
            <a:alphaModFix/>
          </a:blip>
          <a:srcRect b="0" l="0" r="0" t="0"/>
          <a:stretch/>
        </p:blipFill>
        <p:spPr>
          <a:xfrm>
            <a:off x="9067800" y="536448"/>
            <a:ext cx="1307592" cy="594360"/>
          </a:xfrm>
          <a:prstGeom prst="rect">
            <a:avLst/>
          </a:prstGeom>
          <a:noFill/>
          <a:ln>
            <a:noFill/>
          </a:ln>
        </p:spPr>
      </p:pic>
      <p:sp>
        <p:nvSpPr>
          <p:cNvPr id="51" name="Google Shape;51;p3"/>
          <p:cNvSpPr txBox="1"/>
          <p:nvPr/>
        </p:nvSpPr>
        <p:spPr>
          <a:xfrm>
            <a:off x="3939072" y="1368034"/>
            <a:ext cx="4836628" cy="244939"/>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b="1" lang="ja-JP" sz="1500">
                <a:solidFill>
                  <a:srgbClr val="101D31"/>
                </a:solidFill>
                <a:latin typeface="Meiryo"/>
                <a:ea typeface="Meiryo"/>
                <a:cs typeface="Meiryo"/>
                <a:sym typeface="Meiryo"/>
              </a:rPr>
              <a:t>GMO</a:t>
            </a:r>
            <a:r>
              <a:rPr lang="ja-JP" sz="1500">
                <a:solidFill>
                  <a:srgbClr val="101D31"/>
                </a:solidFill>
                <a:latin typeface="Meiryo"/>
                <a:ea typeface="Meiryo"/>
                <a:cs typeface="Meiryo"/>
                <a:sym typeface="Meiryo"/>
              </a:rPr>
              <a:t>グローバルサイン・ホールディングス株式会社</a:t>
            </a:r>
            <a:endParaRPr sz="1500">
              <a:solidFill>
                <a:schemeClr val="dk1"/>
              </a:solidFill>
              <a:latin typeface="Meiryo"/>
              <a:ea typeface="Meiryo"/>
              <a:cs typeface="Meiryo"/>
              <a:sym typeface="Meiryo"/>
            </a:endParaRPr>
          </a:p>
        </p:txBody>
      </p:sp>
      <p:sp>
        <p:nvSpPr>
          <p:cNvPr id="52" name="Google Shape;52;p3"/>
          <p:cNvSpPr txBox="1"/>
          <p:nvPr/>
        </p:nvSpPr>
        <p:spPr>
          <a:xfrm>
            <a:off x="3940588" y="1845086"/>
            <a:ext cx="732155" cy="178254"/>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lang="ja-JP" sz="1050">
                <a:solidFill>
                  <a:srgbClr val="101D31"/>
                </a:solidFill>
                <a:latin typeface="Meiryo"/>
                <a:ea typeface="Meiryo"/>
                <a:cs typeface="Meiryo"/>
                <a:sym typeface="Meiryo"/>
              </a:rPr>
              <a:t>本社所在地</a:t>
            </a:r>
            <a:endParaRPr sz="1050">
              <a:solidFill>
                <a:schemeClr val="dk1"/>
              </a:solidFill>
              <a:latin typeface="Meiryo"/>
              <a:ea typeface="Meiryo"/>
              <a:cs typeface="Meiryo"/>
              <a:sym typeface="Meiryo"/>
            </a:endParaRPr>
          </a:p>
        </p:txBody>
      </p:sp>
      <p:sp>
        <p:nvSpPr>
          <p:cNvPr id="53" name="Google Shape;53;p3"/>
          <p:cNvSpPr txBox="1"/>
          <p:nvPr/>
        </p:nvSpPr>
        <p:spPr>
          <a:xfrm>
            <a:off x="3940588" y="2101190"/>
            <a:ext cx="590550" cy="178254"/>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lang="ja-JP" sz="1050">
                <a:solidFill>
                  <a:srgbClr val="101D31"/>
                </a:solidFill>
                <a:latin typeface="Meiryo"/>
                <a:ea typeface="Meiryo"/>
                <a:cs typeface="Meiryo"/>
                <a:sym typeface="Meiryo"/>
              </a:rPr>
              <a:t>事業内容</a:t>
            </a:r>
            <a:endParaRPr sz="1050">
              <a:solidFill>
                <a:schemeClr val="dk1"/>
              </a:solidFill>
              <a:latin typeface="Meiryo"/>
              <a:ea typeface="Meiryo"/>
              <a:cs typeface="Meiryo"/>
              <a:sym typeface="Meiryo"/>
            </a:endParaRPr>
          </a:p>
        </p:txBody>
      </p:sp>
      <p:sp>
        <p:nvSpPr>
          <p:cNvPr id="54" name="Google Shape;54;p3"/>
          <p:cNvSpPr txBox="1"/>
          <p:nvPr/>
        </p:nvSpPr>
        <p:spPr>
          <a:xfrm>
            <a:off x="3940588" y="2521885"/>
            <a:ext cx="590550" cy="1299845"/>
          </a:xfrm>
          <a:prstGeom prst="rect">
            <a:avLst/>
          </a:prstGeom>
          <a:noFill/>
          <a:ln>
            <a:noFill/>
          </a:ln>
        </p:spPr>
        <p:txBody>
          <a:bodyPr anchorCtr="0" anchor="t" bIns="0" lIns="0" spcFirstLastPara="1" rIns="0" wrap="square" tIns="12050">
            <a:spAutoFit/>
          </a:bodyPr>
          <a:lstStyle/>
          <a:p>
            <a:pPr indent="0" lvl="0" marL="12700" marR="146050" rtl="0" algn="l">
              <a:lnSpc>
                <a:spcPct val="159000"/>
              </a:lnSpc>
              <a:spcBef>
                <a:spcPts val="0"/>
              </a:spcBef>
              <a:spcAft>
                <a:spcPts val="0"/>
              </a:spcAft>
              <a:buNone/>
            </a:pPr>
            <a:r>
              <a:rPr lang="ja-JP" sz="1050">
                <a:solidFill>
                  <a:srgbClr val="101D31"/>
                </a:solidFill>
                <a:latin typeface="Meiryo"/>
                <a:ea typeface="Meiryo"/>
                <a:cs typeface="Meiryo"/>
                <a:sym typeface="Meiryo"/>
              </a:rPr>
              <a:t>代表者 設立  資本金</a:t>
            </a:r>
            <a:endParaRPr sz="1050">
              <a:solidFill>
                <a:schemeClr val="dk1"/>
              </a:solidFill>
              <a:latin typeface="Meiryo"/>
              <a:ea typeface="Meiryo"/>
              <a:cs typeface="Meiryo"/>
              <a:sym typeface="Meiryo"/>
            </a:endParaRPr>
          </a:p>
          <a:p>
            <a:pPr indent="0" lvl="0" marL="12700" marR="5080" rtl="0" algn="l">
              <a:lnSpc>
                <a:spcPct val="159000"/>
              </a:lnSpc>
              <a:spcBef>
                <a:spcPts val="10"/>
              </a:spcBef>
              <a:spcAft>
                <a:spcPts val="0"/>
              </a:spcAft>
              <a:buNone/>
            </a:pPr>
            <a:r>
              <a:rPr lang="ja-JP" sz="1050">
                <a:solidFill>
                  <a:srgbClr val="101D31"/>
                </a:solidFill>
                <a:latin typeface="Meiryo"/>
                <a:ea typeface="Meiryo"/>
                <a:cs typeface="Meiryo"/>
                <a:sym typeface="Meiryo"/>
              </a:rPr>
              <a:t>従業員数 株式</a:t>
            </a:r>
            <a:endParaRPr sz="1050">
              <a:solidFill>
                <a:schemeClr val="dk1"/>
              </a:solidFill>
              <a:latin typeface="Meiryo"/>
              <a:ea typeface="Meiryo"/>
              <a:cs typeface="Meiryo"/>
              <a:sym typeface="Meiryo"/>
            </a:endParaRPr>
          </a:p>
        </p:txBody>
      </p:sp>
      <p:sp>
        <p:nvSpPr>
          <p:cNvPr id="55" name="Google Shape;55;p3"/>
          <p:cNvSpPr txBox="1"/>
          <p:nvPr/>
        </p:nvSpPr>
        <p:spPr>
          <a:xfrm>
            <a:off x="3940587" y="3887483"/>
            <a:ext cx="1159933" cy="178254"/>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lang="ja-JP" sz="1050">
                <a:solidFill>
                  <a:srgbClr val="101D31"/>
                </a:solidFill>
                <a:latin typeface="Meiryo"/>
                <a:ea typeface="Meiryo"/>
                <a:cs typeface="Meiryo"/>
                <a:sym typeface="Meiryo"/>
              </a:rPr>
              <a:t>加盟団体（抜粋）</a:t>
            </a:r>
            <a:endParaRPr sz="1050">
              <a:solidFill>
                <a:schemeClr val="dk1"/>
              </a:solidFill>
              <a:latin typeface="Meiryo"/>
              <a:ea typeface="Meiryo"/>
              <a:cs typeface="Meiryo"/>
              <a:sym typeface="Meiryo"/>
            </a:endParaRPr>
          </a:p>
        </p:txBody>
      </p:sp>
      <p:sp>
        <p:nvSpPr>
          <p:cNvPr id="56" name="Google Shape;56;p3"/>
          <p:cNvSpPr txBox="1"/>
          <p:nvPr/>
        </p:nvSpPr>
        <p:spPr>
          <a:xfrm>
            <a:off x="5176333" y="1755218"/>
            <a:ext cx="4025577" cy="2812565"/>
          </a:xfrm>
          <a:prstGeom prst="rect">
            <a:avLst/>
          </a:prstGeom>
          <a:noFill/>
          <a:ln>
            <a:noFill/>
          </a:ln>
        </p:spPr>
        <p:txBody>
          <a:bodyPr anchorCtr="0" anchor="t" bIns="0" lIns="0" spcFirstLastPara="1" rIns="0" wrap="square" tIns="107950">
            <a:spAutoFit/>
          </a:bodyPr>
          <a:lstStyle/>
          <a:p>
            <a:pPr indent="0" lvl="0" marL="12700" marR="0" rtl="0" algn="l">
              <a:lnSpc>
                <a:spcPct val="100000"/>
              </a:lnSpc>
              <a:spcBef>
                <a:spcPts val="0"/>
              </a:spcBef>
              <a:spcAft>
                <a:spcPts val="0"/>
              </a:spcAft>
              <a:buNone/>
            </a:pPr>
            <a:r>
              <a:rPr lang="ja-JP" sz="1050">
                <a:solidFill>
                  <a:srgbClr val="101D31"/>
                </a:solidFill>
                <a:latin typeface="Meiryo"/>
                <a:ea typeface="Meiryo"/>
                <a:cs typeface="Meiryo"/>
                <a:sym typeface="Meiryo"/>
              </a:rPr>
              <a:t>東京都渋谷区桜丘町26- 1 セルリアンタワー</a:t>
            </a:r>
            <a:endParaRPr sz="1050">
              <a:solidFill>
                <a:schemeClr val="dk1"/>
              </a:solidFill>
              <a:latin typeface="Meiryo"/>
              <a:ea typeface="Meiryo"/>
              <a:cs typeface="Meiryo"/>
              <a:sym typeface="Meiryo"/>
            </a:endParaRPr>
          </a:p>
          <a:p>
            <a:pPr indent="0" lvl="0" marL="12700" marR="5080" rtl="0" algn="l">
              <a:lnSpc>
                <a:spcPct val="159000"/>
              </a:lnSpc>
              <a:spcBef>
                <a:spcPts val="10"/>
              </a:spcBef>
              <a:spcAft>
                <a:spcPts val="0"/>
              </a:spcAft>
              <a:buNone/>
            </a:pPr>
            <a:r>
              <a:rPr lang="ja-JP" sz="1050">
                <a:solidFill>
                  <a:srgbClr val="101D31"/>
                </a:solidFill>
                <a:latin typeface="Meiryo"/>
                <a:ea typeface="Meiryo"/>
                <a:cs typeface="Meiryo"/>
                <a:sym typeface="Meiryo"/>
              </a:rPr>
              <a:t>クラウドホスティング及びセキュリティサービスを中核とした 各種インターネットソリューションの開発･運用</a:t>
            </a:r>
            <a:endParaRPr sz="1050">
              <a:solidFill>
                <a:schemeClr val="dk1"/>
              </a:solidFill>
              <a:latin typeface="Meiryo"/>
              <a:ea typeface="Meiryo"/>
              <a:cs typeface="Meiryo"/>
              <a:sym typeface="Meiryo"/>
            </a:endParaRPr>
          </a:p>
          <a:p>
            <a:pPr indent="0" lvl="0" marL="12700" marR="0" rtl="0" algn="l">
              <a:lnSpc>
                <a:spcPct val="100000"/>
              </a:lnSpc>
              <a:spcBef>
                <a:spcPts val="755"/>
              </a:spcBef>
              <a:spcAft>
                <a:spcPts val="0"/>
              </a:spcAft>
              <a:buNone/>
            </a:pPr>
            <a:r>
              <a:rPr lang="ja-JP" sz="1050">
                <a:solidFill>
                  <a:srgbClr val="101D31"/>
                </a:solidFill>
                <a:latin typeface="Meiryo"/>
                <a:ea typeface="Meiryo"/>
                <a:cs typeface="Meiryo"/>
                <a:sym typeface="Meiryo"/>
              </a:rPr>
              <a:t>青山 満</a:t>
            </a:r>
            <a:endParaRPr sz="1050">
              <a:solidFill>
                <a:schemeClr val="dk1"/>
              </a:solidFill>
              <a:latin typeface="Meiryo"/>
              <a:ea typeface="Meiryo"/>
              <a:cs typeface="Meiryo"/>
              <a:sym typeface="Meiryo"/>
            </a:endParaRPr>
          </a:p>
          <a:p>
            <a:pPr indent="0" lvl="0" marL="12700" marR="0" rtl="0" algn="l">
              <a:lnSpc>
                <a:spcPct val="100000"/>
              </a:lnSpc>
              <a:spcBef>
                <a:spcPts val="745"/>
              </a:spcBef>
              <a:spcAft>
                <a:spcPts val="0"/>
              </a:spcAft>
              <a:buNone/>
            </a:pPr>
            <a:r>
              <a:rPr lang="ja-JP" sz="1050">
                <a:solidFill>
                  <a:srgbClr val="101D31"/>
                </a:solidFill>
                <a:latin typeface="Meiryo"/>
                <a:ea typeface="Meiryo"/>
                <a:cs typeface="Meiryo"/>
                <a:sym typeface="Meiryo"/>
              </a:rPr>
              <a:t>1993年12月</a:t>
            </a:r>
            <a:endParaRPr sz="1050">
              <a:solidFill>
                <a:schemeClr val="dk1"/>
              </a:solidFill>
              <a:latin typeface="Meiryo"/>
              <a:ea typeface="Meiryo"/>
              <a:cs typeface="Meiryo"/>
              <a:sym typeface="Meiryo"/>
            </a:endParaRPr>
          </a:p>
          <a:p>
            <a:pPr indent="0" lvl="0" marL="12700" marR="1696085" rtl="0" algn="l">
              <a:lnSpc>
                <a:spcPct val="192380"/>
              </a:lnSpc>
              <a:spcBef>
                <a:spcPts val="180"/>
              </a:spcBef>
              <a:spcAft>
                <a:spcPts val="0"/>
              </a:spcAft>
              <a:buNone/>
            </a:pPr>
            <a:r>
              <a:rPr lang="ja-JP" sz="1050">
                <a:solidFill>
                  <a:srgbClr val="101D31"/>
                </a:solidFill>
                <a:latin typeface="Meiryo"/>
                <a:ea typeface="Meiryo"/>
                <a:cs typeface="Meiryo"/>
                <a:sym typeface="Meiryo"/>
              </a:rPr>
              <a:t>9億1,690万円（2019年12月） </a:t>
            </a:r>
            <a:endParaRPr sz="1050">
              <a:solidFill>
                <a:srgbClr val="101D31"/>
              </a:solidFill>
              <a:latin typeface="Meiryo"/>
              <a:ea typeface="Meiryo"/>
              <a:cs typeface="Meiryo"/>
              <a:sym typeface="Meiryo"/>
            </a:endParaRPr>
          </a:p>
          <a:p>
            <a:pPr indent="0" lvl="0" marL="12700" marR="1696085" rtl="0" algn="l">
              <a:lnSpc>
                <a:spcPct val="192380"/>
              </a:lnSpc>
              <a:spcBef>
                <a:spcPts val="180"/>
              </a:spcBef>
              <a:spcAft>
                <a:spcPts val="0"/>
              </a:spcAft>
              <a:buNone/>
            </a:pPr>
            <a:r>
              <a:rPr lang="ja-JP" sz="1050">
                <a:solidFill>
                  <a:srgbClr val="101D31"/>
                </a:solidFill>
                <a:latin typeface="Meiryo"/>
                <a:ea typeface="Meiryo"/>
                <a:cs typeface="Meiryo"/>
                <a:sym typeface="Meiryo"/>
              </a:rPr>
              <a:t>社員932名（2019年12月）</a:t>
            </a:r>
            <a:endParaRPr sz="1050">
              <a:solidFill>
                <a:schemeClr val="dk1"/>
              </a:solidFill>
              <a:latin typeface="Meiryo"/>
              <a:ea typeface="Meiryo"/>
              <a:cs typeface="Meiryo"/>
              <a:sym typeface="Meiryo"/>
            </a:endParaRPr>
          </a:p>
          <a:p>
            <a:pPr indent="0" lvl="0" marL="12700" marR="0" rtl="0" algn="l">
              <a:lnSpc>
                <a:spcPct val="100000"/>
              </a:lnSpc>
              <a:spcBef>
                <a:spcPts val="545"/>
              </a:spcBef>
              <a:spcAft>
                <a:spcPts val="0"/>
              </a:spcAft>
              <a:buNone/>
            </a:pPr>
            <a:r>
              <a:rPr lang="ja-JP" sz="1050">
                <a:solidFill>
                  <a:srgbClr val="101D31"/>
                </a:solidFill>
                <a:latin typeface="Meiryo"/>
                <a:ea typeface="Meiryo"/>
                <a:cs typeface="Meiryo"/>
                <a:sym typeface="Meiryo"/>
              </a:rPr>
              <a:t>東京証券取引所プライム（証券コード 3788）</a:t>
            </a:r>
            <a:endParaRPr sz="1050">
              <a:solidFill>
                <a:schemeClr val="dk1"/>
              </a:solidFill>
              <a:latin typeface="Meiryo"/>
              <a:ea typeface="Meiryo"/>
              <a:cs typeface="Meiryo"/>
              <a:sym typeface="Meiryo"/>
            </a:endParaRPr>
          </a:p>
          <a:p>
            <a:pPr indent="0" lvl="0" marL="12700" marR="1481455" rtl="0" algn="l">
              <a:lnSpc>
                <a:spcPct val="141800"/>
              </a:lnSpc>
              <a:spcBef>
                <a:spcPts val="229"/>
              </a:spcBef>
              <a:spcAft>
                <a:spcPts val="0"/>
              </a:spcAft>
              <a:buNone/>
            </a:pPr>
            <a:r>
              <a:rPr lang="ja-JP" sz="1050">
                <a:solidFill>
                  <a:srgbClr val="101D31"/>
                </a:solidFill>
                <a:latin typeface="Meiryo"/>
                <a:ea typeface="Meiryo"/>
                <a:cs typeface="Meiryo"/>
                <a:sym typeface="Meiryo"/>
              </a:rPr>
              <a:t>日本ネットワークセキュリティ協会</a:t>
            </a:r>
            <a:endParaRPr sz="1050">
              <a:solidFill>
                <a:srgbClr val="101D31"/>
              </a:solidFill>
              <a:latin typeface="Meiryo"/>
              <a:ea typeface="Meiryo"/>
              <a:cs typeface="Meiryo"/>
              <a:sym typeface="Meiryo"/>
            </a:endParaRPr>
          </a:p>
          <a:p>
            <a:pPr indent="0" lvl="0" marL="12700" marR="1481455" rtl="0" algn="l">
              <a:lnSpc>
                <a:spcPct val="141800"/>
              </a:lnSpc>
              <a:spcBef>
                <a:spcPts val="229"/>
              </a:spcBef>
              <a:spcAft>
                <a:spcPts val="0"/>
              </a:spcAft>
              <a:buNone/>
            </a:pPr>
            <a:r>
              <a:rPr lang="ja-JP" sz="1050">
                <a:solidFill>
                  <a:srgbClr val="101D31"/>
                </a:solidFill>
                <a:latin typeface="Meiryo"/>
                <a:ea typeface="Meiryo"/>
                <a:cs typeface="Meiryo"/>
                <a:sym typeface="Meiryo"/>
              </a:rPr>
              <a:t>トラストサービス推進フォーラム</a:t>
            </a:r>
            <a:endParaRPr sz="1050">
              <a:solidFill>
                <a:srgbClr val="101D31"/>
              </a:solidFill>
              <a:latin typeface="Meiryo"/>
              <a:ea typeface="Meiryo"/>
              <a:cs typeface="Meiryo"/>
              <a:sym typeface="Meiryo"/>
            </a:endParaRPr>
          </a:p>
          <a:p>
            <a:pPr indent="0" lvl="0" marL="12700" marR="1481455" rtl="0" algn="l">
              <a:lnSpc>
                <a:spcPct val="141800"/>
              </a:lnSpc>
              <a:spcBef>
                <a:spcPts val="229"/>
              </a:spcBef>
              <a:spcAft>
                <a:spcPts val="0"/>
              </a:spcAft>
              <a:buNone/>
            </a:pPr>
            <a:r>
              <a:rPr lang="ja-JP" sz="1050">
                <a:solidFill>
                  <a:srgbClr val="101D31"/>
                </a:solidFill>
                <a:latin typeface="Meiryo"/>
                <a:ea typeface="Meiryo"/>
                <a:cs typeface="Meiryo"/>
                <a:sym typeface="Meiryo"/>
              </a:rPr>
              <a:t>デジタルトラスト協議会</a:t>
            </a:r>
            <a:endParaRPr sz="1050">
              <a:solidFill>
                <a:schemeClr val="dk1"/>
              </a:solidFill>
              <a:latin typeface="Meiryo"/>
              <a:ea typeface="Meiryo"/>
              <a:cs typeface="Meiryo"/>
              <a:sym typeface="Meiryo"/>
            </a:endParaRPr>
          </a:p>
        </p:txBody>
      </p:sp>
      <p:sp>
        <p:nvSpPr>
          <p:cNvPr id="57" name="Google Shape;57;p3"/>
          <p:cNvSpPr txBox="1"/>
          <p:nvPr/>
        </p:nvSpPr>
        <p:spPr>
          <a:xfrm>
            <a:off x="4275316" y="4950388"/>
            <a:ext cx="3585984" cy="376385"/>
          </a:xfrm>
          <a:prstGeom prst="rect">
            <a:avLst/>
          </a:prstGeom>
          <a:noFill/>
          <a:ln>
            <a:noFill/>
          </a:ln>
        </p:spPr>
        <p:txBody>
          <a:bodyPr anchorCtr="0" anchor="t" bIns="0" lIns="0" spcFirstLastPara="1" rIns="0" wrap="square" tIns="45075">
            <a:spAutoFit/>
          </a:bodyPr>
          <a:lstStyle/>
          <a:p>
            <a:pPr indent="0" lvl="0" marL="12700" marR="0" rtl="0" algn="l">
              <a:lnSpc>
                <a:spcPct val="100000"/>
              </a:lnSpc>
              <a:spcBef>
                <a:spcPts val="0"/>
              </a:spcBef>
              <a:spcAft>
                <a:spcPts val="0"/>
              </a:spcAft>
              <a:buNone/>
            </a:pPr>
            <a:r>
              <a:rPr lang="ja-JP" sz="950">
                <a:solidFill>
                  <a:srgbClr val="005BAC"/>
                </a:solidFill>
                <a:latin typeface="Meiryo"/>
                <a:ea typeface="Meiryo"/>
                <a:cs typeface="Meiryo"/>
                <a:sym typeface="Meiryo"/>
              </a:rPr>
              <a:t>クラウド・ホスティング、セキュリティ事業をはじめ、</a:t>
            </a:r>
            <a:endParaRPr sz="950">
              <a:solidFill>
                <a:schemeClr val="dk1"/>
              </a:solidFill>
              <a:latin typeface="Meiryo"/>
              <a:ea typeface="Meiryo"/>
              <a:cs typeface="Meiryo"/>
              <a:sym typeface="Meiryo"/>
            </a:endParaRPr>
          </a:p>
          <a:p>
            <a:pPr indent="0" lvl="0" marL="12700" marR="0" rtl="0" algn="l">
              <a:lnSpc>
                <a:spcPct val="100000"/>
              </a:lnSpc>
              <a:spcBef>
                <a:spcPts val="260"/>
              </a:spcBef>
              <a:spcAft>
                <a:spcPts val="0"/>
              </a:spcAft>
              <a:buNone/>
            </a:pPr>
            <a:r>
              <a:rPr lang="ja-JP" sz="950">
                <a:solidFill>
                  <a:srgbClr val="005BAC"/>
                </a:solidFill>
                <a:latin typeface="Meiryo"/>
                <a:ea typeface="Meiryo"/>
                <a:cs typeface="Meiryo"/>
                <a:sym typeface="Meiryo"/>
              </a:rPr>
              <a:t>幅広いラインナップでお客さまのビジネスを</a:t>
            </a:r>
            <a:r>
              <a:rPr b="1" lang="ja-JP" sz="950">
                <a:solidFill>
                  <a:srgbClr val="005BAC"/>
                </a:solidFill>
                <a:latin typeface="Meiryo"/>
                <a:ea typeface="Meiryo"/>
                <a:cs typeface="Meiryo"/>
                <a:sym typeface="Meiryo"/>
              </a:rPr>
              <a:t>支</a:t>
            </a:r>
            <a:r>
              <a:rPr lang="ja-JP" sz="950">
                <a:solidFill>
                  <a:srgbClr val="005BAC"/>
                </a:solidFill>
                <a:latin typeface="Meiryo"/>
                <a:ea typeface="Meiryo"/>
                <a:cs typeface="Meiryo"/>
                <a:sym typeface="Meiryo"/>
              </a:rPr>
              <a:t>えています。</a:t>
            </a:r>
            <a:endParaRPr sz="950">
              <a:solidFill>
                <a:schemeClr val="dk1"/>
              </a:solidFill>
              <a:latin typeface="Meiryo"/>
              <a:ea typeface="Meiryo"/>
              <a:cs typeface="Meiryo"/>
              <a:sym typeface="Meiryo"/>
            </a:endParaRPr>
          </a:p>
        </p:txBody>
      </p:sp>
      <p:sp>
        <p:nvSpPr>
          <p:cNvPr id="58" name="Google Shape;58;p3"/>
          <p:cNvSpPr txBox="1"/>
          <p:nvPr/>
        </p:nvSpPr>
        <p:spPr>
          <a:xfrm>
            <a:off x="4275504" y="5658625"/>
            <a:ext cx="1285240" cy="275717"/>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lang="ja-JP" sz="850">
                <a:solidFill>
                  <a:srgbClr val="101D31"/>
                </a:solidFill>
                <a:latin typeface="Meiryo"/>
                <a:ea typeface="Meiryo"/>
                <a:cs typeface="Meiryo"/>
                <a:sym typeface="Meiryo"/>
              </a:rPr>
              <a:t>クラウド・ホスティング事業</a:t>
            </a:r>
            <a:endParaRPr sz="850">
              <a:solidFill>
                <a:schemeClr val="dk1"/>
              </a:solidFill>
              <a:latin typeface="Meiryo"/>
              <a:ea typeface="Meiryo"/>
              <a:cs typeface="Meiryo"/>
              <a:sym typeface="Meiryo"/>
            </a:endParaRPr>
          </a:p>
        </p:txBody>
      </p:sp>
      <p:sp>
        <p:nvSpPr>
          <p:cNvPr id="59" name="Google Shape;59;p3"/>
          <p:cNvSpPr txBox="1"/>
          <p:nvPr/>
        </p:nvSpPr>
        <p:spPr>
          <a:xfrm>
            <a:off x="4275504" y="6068391"/>
            <a:ext cx="1340485" cy="276358"/>
          </a:xfrm>
          <a:prstGeom prst="rect">
            <a:avLst/>
          </a:prstGeom>
          <a:noFill/>
          <a:ln>
            <a:noFill/>
          </a:ln>
        </p:spPr>
        <p:txBody>
          <a:bodyPr anchorCtr="0" anchor="t" bIns="0" lIns="0" spcFirstLastPara="1" rIns="0" wrap="square" tIns="14600">
            <a:spAutoFit/>
          </a:bodyPr>
          <a:lstStyle/>
          <a:p>
            <a:pPr indent="0" lvl="0" marL="12700" marR="0" rtl="0" algn="l">
              <a:lnSpc>
                <a:spcPct val="100000"/>
              </a:lnSpc>
              <a:spcBef>
                <a:spcPts val="0"/>
              </a:spcBef>
              <a:spcAft>
                <a:spcPts val="0"/>
              </a:spcAft>
              <a:buNone/>
            </a:pPr>
            <a:r>
              <a:rPr lang="ja-JP" sz="850">
                <a:solidFill>
                  <a:srgbClr val="101D31"/>
                </a:solidFill>
                <a:latin typeface="Meiryo"/>
                <a:ea typeface="Meiryo"/>
                <a:cs typeface="Meiryo"/>
                <a:sym typeface="Meiryo"/>
              </a:rPr>
              <a:t>セキュリティ・電子認証事業</a:t>
            </a:r>
            <a:endParaRPr sz="850">
              <a:solidFill>
                <a:schemeClr val="dk1"/>
              </a:solidFill>
              <a:latin typeface="Meiryo"/>
              <a:ea typeface="Meiryo"/>
              <a:cs typeface="Meiryo"/>
              <a:sym typeface="Meiryo"/>
            </a:endParaRPr>
          </a:p>
        </p:txBody>
      </p:sp>
      <p:sp>
        <p:nvSpPr>
          <p:cNvPr id="60" name="Google Shape;60;p3"/>
          <p:cNvSpPr txBox="1"/>
          <p:nvPr/>
        </p:nvSpPr>
        <p:spPr>
          <a:xfrm>
            <a:off x="5985759" y="5631646"/>
            <a:ext cx="2257251" cy="319959"/>
          </a:xfrm>
          <a:prstGeom prst="rect">
            <a:avLst/>
          </a:prstGeom>
          <a:noFill/>
          <a:ln>
            <a:noFill/>
          </a:ln>
        </p:spPr>
        <p:txBody>
          <a:bodyPr anchorCtr="0" anchor="t" bIns="0" lIns="0" spcFirstLastPara="1" rIns="0" wrap="square" tIns="50150">
            <a:spAutoFit/>
          </a:bodyPr>
          <a:lstStyle/>
          <a:p>
            <a:pPr indent="-97790" lvl="0" marL="109854" marR="0" rtl="0" algn="l">
              <a:lnSpc>
                <a:spcPct val="100000"/>
              </a:lnSpc>
              <a:spcBef>
                <a:spcPts val="0"/>
              </a:spcBef>
              <a:spcAft>
                <a:spcPts val="0"/>
              </a:spcAft>
              <a:buClr>
                <a:srgbClr val="000000"/>
              </a:buClr>
              <a:buSzPts val="750"/>
              <a:buFont typeface="Arial"/>
              <a:buChar char="•"/>
            </a:pPr>
            <a:r>
              <a:rPr lang="ja-JP" sz="750">
                <a:solidFill>
                  <a:srgbClr val="101D31"/>
                </a:solidFill>
                <a:latin typeface="Meiryo"/>
                <a:ea typeface="Meiryo"/>
                <a:cs typeface="Meiryo"/>
                <a:sym typeface="Meiryo"/>
              </a:rPr>
              <a:t>販売実績24年</a:t>
            </a:r>
            <a:endParaRPr sz="750">
              <a:solidFill>
                <a:schemeClr val="dk1"/>
              </a:solidFill>
              <a:latin typeface="Meiryo"/>
              <a:ea typeface="Meiryo"/>
              <a:cs typeface="Meiryo"/>
              <a:sym typeface="Meiryo"/>
            </a:endParaRPr>
          </a:p>
          <a:p>
            <a:pPr indent="-97790" lvl="0" marL="109854" marR="0" rtl="0" algn="l">
              <a:lnSpc>
                <a:spcPct val="100000"/>
              </a:lnSpc>
              <a:spcBef>
                <a:spcPts val="300"/>
              </a:spcBef>
              <a:spcAft>
                <a:spcPts val="0"/>
              </a:spcAft>
              <a:buClr>
                <a:srgbClr val="000000"/>
              </a:buClr>
              <a:buSzPts val="750"/>
              <a:buFont typeface="Meiryo"/>
              <a:buChar char="•"/>
            </a:pPr>
            <a:r>
              <a:rPr lang="ja-JP" sz="750">
                <a:solidFill>
                  <a:srgbClr val="101D31"/>
                </a:solidFill>
                <a:latin typeface="Meiryo"/>
                <a:ea typeface="Meiryo"/>
                <a:cs typeface="Meiryo"/>
                <a:sym typeface="Meiryo"/>
              </a:rPr>
              <a:t>ITインフラ提供実績  国内最大級11万社以上</a:t>
            </a:r>
            <a:endParaRPr sz="750">
              <a:solidFill>
                <a:schemeClr val="dk1"/>
              </a:solidFill>
              <a:latin typeface="Meiryo"/>
              <a:ea typeface="Meiryo"/>
              <a:cs typeface="Meiryo"/>
              <a:sym typeface="Meiryo"/>
            </a:endParaRPr>
          </a:p>
        </p:txBody>
      </p:sp>
      <p:sp>
        <p:nvSpPr>
          <p:cNvPr id="61" name="Google Shape;61;p3"/>
          <p:cNvSpPr txBox="1"/>
          <p:nvPr/>
        </p:nvSpPr>
        <p:spPr>
          <a:xfrm>
            <a:off x="5985760" y="6041500"/>
            <a:ext cx="2103656" cy="473848"/>
          </a:xfrm>
          <a:prstGeom prst="rect">
            <a:avLst/>
          </a:prstGeom>
          <a:noFill/>
          <a:ln>
            <a:noFill/>
          </a:ln>
        </p:spPr>
        <p:txBody>
          <a:bodyPr anchorCtr="0" anchor="t" bIns="0" lIns="0" spcFirstLastPara="1" rIns="0" wrap="square" tIns="50150">
            <a:spAutoFit/>
          </a:bodyPr>
          <a:lstStyle/>
          <a:p>
            <a:pPr indent="-97790" lvl="0" marL="109854" marR="0" rtl="0" algn="l">
              <a:lnSpc>
                <a:spcPct val="100000"/>
              </a:lnSpc>
              <a:spcBef>
                <a:spcPts val="0"/>
              </a:spcBef>
              <a:spcAft>
                <a:spcPts val="0"/>
              </a:spcAft>
              <a:buClr>
                <a:srgbClr val="000000"/>
              </a:buClr>
              <a:buSzPts val="750"/>
              <a:buFont typeface="Arial"/>
              <a:buChar char="•"/>
            </a:pPr>
            <a:r>
              <a:rPr lang="ja-JP" sz="750">
                <a:solidFill>
                  <a:srgbClr val="101D31"/>
                </a:solidFill>
                <a:latin typeface="Meiryo"/>
                <a:ea typeface="Meiryo"/>
                <a:cs typeface="Meiryo"/>
                <a:sym typeface="Meiryo"/>
              </a:rPr>
              <a:t>電子証明書発行実績累計  2,500万枚以上</a:t>
            </a:r>
            <a:endParaRPr sz="750">
              <a:solidFill>
                <a:schemeClr val="dk1"/>
              </a:solidFill>
              <a:latin typeface="Meiryo"/>
              <a:ea typeface="Meiryo"/>
              <a:cs typeface="Meiryo"/>
              <a:sym typeface="Meiryo"/>
            </a:endParaRPr>
          </a:p>
          <a:p>
            <a:pPr indent="-97790" lvl="0" marL="109854" marR="0" rtl="0" algn="l">
              <a:lnSpc>
                <a:spcPct val="100000"/>
              </a:lnSpc>
              <a:spcBef>
                <a:spcPts val="305"/>
              </a:spcBef>
              <a:spcAft>
                <a:spcPts val="0"/>
              </a:spcAft>
              <a:buClr>
                <a:srgbClr val="000000"/>
              </a:buClr>
              <a:buSzPts val="750"/>
              <a:buFont typeface="Meiryo"/>
              <a:buChar char="•"/>
            </a:pPr>
            <a:r>
              <a:rPr lang="ja-JP" sz="750">
                <a:solidFill>
                  <a:srgbClr val="101D31"/>
                </a:solidFill>
                <a:latin typeface="Meiryo"/>
                <a:ea typeface="Meiryo"/>
                <a:cs typeface="Meiryo"/>
                <a:sym typeface="Meiryo"/>
              </a:rPr>
              <a:t>SSLサーバ証明書発行実績  440万枚以上</a:t>
            </a:r>
            <a:endParaRPr sz="750">
              <a:solidFill>
                <a:schemeClr val="dk1"/>
              </a:solidFill>
              <a:latin typeface="Meiryo"/>
              <a:ea typeface="Meiryo"/>
              <a:cs typeface="Meiryo"/>
              <a:sym typeface="Meiryo"/>
            </a:endParaRPr>
          </a:p>
          <a:p>
            <a:pPr indent="-97790" lvl="0" marL="109854" marR="0" rtl="0" algn="l">
              <a:lnSpc>
                <a:spcPct val="100000"/>
              </a:lnSpc>
              <a:spcBef>
                <a:spcPts val="285"/>
              </a:spcBef>
              <a:spcAft>
                <a:spcPts val="0"/>
              </a:spcAft>
              <a:buClr>
                <a:srgbClr val="000000"/>
              </a:buClr>
              <a:buSzPts val="750"/>
              <a:buFont typeface="Arial"/>
              <a:buChar char="•"/>
            </a:pPr>
            <a:r>
              <a:rPr lang="ja-JP" sz="750">
                <a:solidFill>
                  <a:srgbClr val="101D31"/>
                </a:solidFill>
                <a:latin typeface="Meiryo"/>
                <a:ea typeface="Meiryo"/>
                <a:cs typeface="Meiryo"/>
                <a:sym typeface="Meiryo"/>
              </a:rPr>
              <a:t>国内シェアNo.1 / 海外シェアNo.3</a:t>
            </a:r>
            <a:endParaRPr sz="750">
              <a:solidFill>
                <a:schemeClr val="dk1"/>
              </a:solidFill>
              <a:latin typeface="Meiryo"/>
              <a:ea typeface="Meiryo"/>
              <a:cs typeface="Meiryo"/>
              <a:sym typeface="Meiryo"/>
            </a:endParaRPr>
          </a:p>
        </p:txBody>
      </p:sp>
      <p:grpSp>
        <p:nvGrpSpPr>
          <p:cNvPr id="62" name="Google Shape;62;p3"/>
          <p:cNvGrpSpPr/>
          <p:nvPr/>
        </p:nvGrpSpPr>
        <p:grpSpPr>
          <a:xfrm>
            <a:off x="4268723" y="3439667"/>
            <a:ext cx="5817109" cy="3095244"/>
            <a:chOff x="4268723" y="3439667"/>
            <a:chExt cx="5817109" cy="3095244"/>
          </a:xfrm>
        </p:grpSpPr>
        <p:pic>
          <p:nvPicPr>
            <p:cNvPr id="63" name="Google Shape;63;p3"/>
            <p:cNvPicPr preferRelativeResize="0"/>
            <p:nvPr/>
          </p:nvPicPr>
          <p:blipFill rotWithShape="1">
            <a:blip r:embed="rId6">
              <a:alphaModFix/>
            </a:blip>
            <a:srcRect b="0" l="0" r="0" t="0"/>
            <a:stretch/>
          </p:blipFill>
          <p:spPr>
            <a:xfrm>
              <a:off x="8470391" y="3462527"/>
              <a:ext cx="396240" cy="536448"/>
            </a:xfrm>
            <a:prstGeom prst="rect">
              <a:avLst/>
            </a:prstGeom>
            <a:noFill/>
            <a:ln>
              <a:noFill/>
            </a:ln>
          </p:spPr>
        </p:pic>
        <p:pic>
          <p:nvPicPr>
            <p:cNvPr id="64" name="Google Shape;64;p3"/>
            <p:cNvPicPr preferRelativeResize="0"/>
            <p:nvPr/>
          </p:nvPicPr>
          <p:blipFill rotWithShape="1">
            <a:blip r:embed="rId7">
              <a:alphaModFix/>
            </a:blip>
            <a:srcRect b="0" l="0" r="0" t="0"/>
            <a:stretch/>
          </p:blipFill>
          <p:spPr>
            <a:xfrm>
              <a:off x="8884920" y="3439667"/>
              <a:ext cx="1200912" cy="501396"/>
            </a:xfrm>
            <a:prstGeom prst="rect">
              <a:avLst/>
            </a:prstGeom>
            <a:noFill/>
            <a:ln>
              <a:noFill/>
            </a:ln>
          </p:spPr>
        </p:pic>
        <p:sp>
          <p:nvSpPr>
            <p:cNvPr id="65" name="Google Shape;65;p3"/>
            <p:cNvSpPr/>
            <p:nvPr/>
          </p:nvSpPr>
          <p:spPr>
            <a:xfrm>
              <a:off x="4268723" y="5489447"/>
              <a:ext cx="5168265" cy="7620"/>
            </a:xfrm>
            <a:custGeom>
              <a:rect b="b" l="l" r="r" t="t"/>
              <a:pathLst>
                <a:path extrusionOk="0" h="7620" w="5168265">
                  <a:moveTo>
                    <a:pt x="5167883" y="0"/>
                  </a:moveTo>
                  <a:lnTo>
                    <a:pt x="0" y="0"/>
                  </a:lnTo>
                  <a:lnTo>
                    <a:pt x="0" y="7619"/>
                  </a:lnTo>
                  <a:lnTo>
                    <a:pt x="5167883" y="7619"/>
                  </a:lnTo>
                  <a:lnTo>
                    <a:pt x="5167883" y="0"/>
                  </a:lnTo>
                  <a:close/>
                </a:path>
              </a:pathLst>
            </a:custGeom>
            <a:solidFill>
              <a:srgbClr val="101D3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66" name="Google Shape;66;p3"/>
            <p:cNvPicPr preferRelativeResize="0"/>
            <p:nvPr/>
          </p:nvPicPr>
          <p:blipFill rotWithShape="1">
            <a:blip r:embed="rId8">
              <a:alphaModFix/>
            </a:blip>
            <a:srcRect b="0" l="0" r="0" t="0"/>
            <a:stretch/>
          </p:blipFill>
          <p:spPr>
            <a:xfrm>
              <a:off x="8403335" y="6259067"/>
              <a:ext cx="1252727" cy="275844"/>
            </a:xfrm>
            <a:prstGeom prst="rect">
              <a:avLst/>
            </a:prstGeom>
            <a:noFill/>
            <a:ln>
              <a:noFill/>
            </a:ln>
          </p:spPr>
        </p:pic>
      </p:grpSp>
      <p:sp>
        <p:nvSpPr>
          <p:cNvPr id="67" name="Google Shape;67;p3"/>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sz="1600"/>
              <a:t>会社紹介</a:t>
            </a:r>
            <a:endParaRPr/>
          </a:p>
        </p:txBody>
      </p:sp>
      <p:sp>
        <p:nvSpPr>
          <p:cNvPr id="68" name="Google Shape;68;p3"/>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4"/>
          <p:cNvSpPr txBox="1"/>
          <p:nvPr>
            <p:ph type="ctrTitle"/>
          </p:nvPr>
        </p:nvSpPr>
        <p:spPr>
          <a:xfrm>
            <a:off x="2934874" y="3431381"/>
            <a:ext cx="4703762" cy="693738"/>
          </a:xfrm>
          <a:prstGeom prst="rect">
            <a:avLst/>
          </a:prstGeom>
          <a:noFill/>
          <a:ln>
            <a:noFill/>
          </a:ln>
        </p:spPr>
        <p:txBody>
          <a:bodyPr anchorCtr="0" anchor="t" bIns="0" lIns="0" spcFirstLastPara="1" rIns="0" wrap="square" tIns="16500">
            <a:spAutoFit/>
          </a:bodyPr>
          <a:lstStyle/>
          <a:p>
            <a:pPr indent="0" lvl="0" marL="12700" marR="0" rtl="0" algn="l">
              <a:lnSpc>
                <a:spcPct val="100000"/>
              </a:lnSpc>
              <a:spcBef>
                <a:spcPts val="0"/>
              </a:spcBef>
              <a:spcAft>
                <a:spcPts val="0"/>
              </a:spcAft>
              <a:buNone/>
            </a:pPr>
            <a:r>
              <a:rPr b="0" i="0" lang="ja-JP" sz="4400" u="none" cap="none" strike="noStrike">
                <a:solidFill>
                  <a:srgbClr val="000000"/>
                </a:solidFill>
                <a:latin typeface="Meiryo"/>
                <a:ea typeface="Meiryo"/>
                <a:cs typeface="Meiryo"/>
                <a:sym typeface="Meiryo"/>
              </a:rPr>
              <a:t>１　電子契約とは</a:t>
            </a:r>
            <a:endParaRPr b="0" i="0" sz="4400" u="none" cap="none" strike="noStrike">
              <a:solidFill>
                <a:srgbClr val="000000"/>
              </a:solidFill>
              <a:latin typeface="Meiryo"/>
              <a:ea typeface="Meiryo"/>
              <a:cs typeface="Meiryo"/>
              <a:sym typeface="Meiryo"/>
            </a:endParaRPr>
          </a:p>
        </p:txBody>
      </p:sp>
      <p:pic>
        <p:nvPicPr>
          <p:cNvPr id="75" name="Google Shape;75;p4"/>
          <p:cNvPicPr preferRelativeResize="0"/>
          <p:nvPr/>
        </p:nvPicPr>
        <p:blipFill rotWithShape="1">
          <a:blip r:embed="rId3">
            <a:alphaModFix/>
          </a:blip>
          <a:srcRect b="0" l="0" r="0" t="0"/>
          <a:stretch/>
        </p:blipFill>
        <p:spPr>
          <a:xfrm>
            <a:off x="8183880" y="1151462"/>
            <a:ext cx="2508504" cy="2863990"/>
          </a:xfrm>
          <a:prstGeom prst="rect">
            <a:avLst/>
          </a:prstGeom>
          <a:noFill/>
          <a:ln>
            <a:noFill/>
          </a:ln>
        </p:spPr>
      </p:pic>
      <p:sp>
        <p:nvSpPr>
          <p:cNvPr id="76" name="Google Shape;76;p4"/>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5"/>
          <p:cNvSpPr/>
          <p:nvPr/>
        </p:nvSpPr>
        <p:spPr>
          <a:xfrm>
            <a:off x="6845807" y="1723644"/>
            <a:ext cx="2590800" cy="1557655"/>
          </a:xfrm>
          <a:custGeom>
            <a:rect b="b" l="l" r="r" t="t"/>
            <a:pathLst>
              <a:path extrusionOk="0" h="1557654" w="2590800">
                <a:moveTo>
                  <a:pt x="2467356" y="0"/>
                </a:moveTo>
                <a:lnTo>
                  <a:pt x="124968" y="0"/>
                </a:lnTo>
                <a:lnTo>
                  <a:pt x="97536" y="6095"/>
                </a:lnTo>
                <a:lnTo>
                  <a:pt x="60960" y="22859"/>
                </a:lnTo>
                <a:lnTo>
                  <a:pt x="32003" y="50291"/>
                </a:lnTo>
                <a:lnTo>
                  <a:pt x="10668" y="83819"/>
                </a:lnTo>
                <a:lnTo>
                  <a:pt x="0" y="124967"/>
                </a:lnTo>
                <a:lnTo>
                  <a:pt x="0" y="1434083"/>
                </a:lnTo>
                <a:lnTo>
                  <a:pt x="10668" y="1473707"/>
                </a:lnTo>
                <a:lnTo>
                  <a:pt x="41148" y="1517903"/>
                </a:lnTo>
                <a:lnTo>
                  <a:pt x="85342" y="1546859"/>
                </a:lnTo>
                <a:lnTo>
                  <a:pt x="124968" y="1557527"/>
                </a:lnTo>
                <a:lnTo>
                  <a:pt x="2467356" y="1557527"/>
                </a:lnTo>
                <a:lnTo>
                  <a:pt x="2506980" y="1546859"/>
                </a:lnTo>
                <a:lnTo>
                  <a:pt x="2536240" y="1530095"/>
                </a:lnTo>
                <a:lnTo>
                  <a:pt x="128016" y="1530095"/>
                </a:lnTo>
                <a:lnTo>
                  <a:pt x="115824" y="1528571"/>
                </a:lnTo>
                <a:lnTo>
                  <a:pt x="117348" y="1528571"/>
                </a:lnTo>
                <a:lnTo>
                  <a:pt x="105156" y="1525523"/>
                </a:lnTo>
                <a:lnTo>
                  <a:pt x="106680" y="1525523"/>
                </a:lnTo>
                <a:lnTo>
                  <a:pt x="98552" y="1522476"/>
                </a:lnTo>
                <a:lnTo>
                  <a:pt x="96012" y="1522476"/>
                </a:lnTo>
                <a:lnTo>
                  <a:pt x="88010" y="1517903"/>
                </a:lnTo>
                <a:lnTo>
                  <a:pt x="86868" y="1517903"/>
                </a:lnTo>
                <a:lnTo>
                  <a:pt x="76200" y="1511807"/>
                </a:lnTo>
                <a:lnTo>
                  <a:pt x="77724" y="1511807"/>
                </a:lnTo>
                <a:lnTo>
                  <a:pt x="69189" y="1505711"/>
                </a:lnTo>
                <a:lnTo>
                  <a:pt x="68580" y="1505711"/>
                </a:lnTo>
                <a:lnTo>
                  <a:pt x="59436" y="1498091"/>
                </a:lnTo>
                <a:lnTo>
                  <a:pt x="60960" y="1498091"/>
                </a:lnTo>
                <a:lnTo>
                  <a:pt x="51816" y="1488947"/>
                </a:lnTo>
                <a:lnTo>
                  <a:pt x="52070" y="1488947"/>
                </a:lnTo>
                <a:lnTo>
                  <a:pt x="45720" y="1481327"/>
                </a:lnTo>
                <a:lnTo>
                  <a:pt x="47242" y="1481327"/>
                </a:lnTo>
                <a:lnTo>
                  <a:pt x="41148" y="1472183"/>
                </a:lnTo>
                <a:lnTo>
                  <a:pt x="35051" y="1461515"/>
                </a:lnTo>
                <a:lnTo>
                  <a:pt x="35922" y="1461515"/>
                </a:lnTo>
                <a:lnTo>
                  <a:pt x="32003" y="1452371"/>
                </a:lnTo>
                <a:lnTo>
                  <a:pt x="28956" y="1441703"/>
                </a:lnTo>
                <a:lnTo>
                  <a:pt x="27622" y="1431035"/>
                </a:lnTo>
                <a:lnTo>
                  <a:pt x="27432" y="1431035"/>
                </a:lnTo>
                <a:lnTo>
                  <a:pt x="27432" y="126491"/>
                </a:lnTo>
                <a:lnTo>
                  <a:pt x="27622" y="126491"/>
                </a:lnTo>
                <a:lnTo>
                  <a:pt x="28956" y="115823"/>
                </a:lnTo>
                <a:lnTo>
                  <a:pt x="29337" y="115823"/>
                </a:lnTo>
                <a:lnTo>
                  <a:pt x="32003" y="105155"/>
                </a:lnTo>
                <a:lnTo>
                  <a:pt x="32575" y="105155"/>
                </a:lnTo>
                <a:lnTo>
                  <a:pt x="36004" y="96011"/>
                </a:lnTo>
                <a:lnTo>
                  <a:pt x="35051" y="96011"/>
                </a:lnTo>
                <a:lnTo>
                  <a:pt x="41148" y="85343"/>
                </a:lnTo>
                <a:lnTo>
                  <a:pt x="47242" y="76200"/>
                </a:lnTo>
                <a:lnTo>
                  <a:pt x="45720" y="76200"/>
                </a:lnTo>
                <a:lnTo>
                  <a:pt x="52070" y="68579"/>
                </a:lnTo>
                <a:lnTo>
                  <a:pt x="51816" y="68579"/>
                </a:lnTo>
                <a:lnTo>
                  <a:pt x="68580" y="51815"/>
                </a:lnTo>
                <a:lnTo>
                  <a:pt x="69189" y="51815"/>
                </a:lnTo>
                <a:lnTo>
                  <a:pt x="77724" y="45719"/>
                </a:lnTo>
                <a:lnTo>
                  <a:pt x="78028" y="45719"/>
                </a:lnTo>
                <a:lnTo>
                  <a:pt x="85342" y="39623"/>
                </a:lnTo>
                <a:lnTo>
                  <a:pt x="88010" y="39623"/>
                </a:lnTo>
                <a:lnTo>
                  <a:pt x="96012" y="35051"/>
                </a:lnTo>
                <a:lnTo>
                  <a:pt x="98552" y="35051"/>
                </a:lnTo>
                <a:lnTo>
                  <a:pt x="106680" y="32003"/>
                </a:lnTo>
                <a:lnTo>
                  <a:pt x="105156" y="32003"/>
                </a:lnTo>
                <a:lnTo>
                  <a:pt x="117348" y="28955"/>
                </a:lnTo>
                <a:lnTo>
                  <a:pt x="115824" y="28955"/>
                </a:lnTo>
                <a:lnTo>
                  <a:pt x="128016" y="27431"/>
                </a:lnTo>
                <a:lnTo>
                  <a:pt x="2535174" y="27431"/>
                </a:lnTo>
                <a:lnTo>
                  <a:pt x="2529840" y="22859"/>
                </a:lnTo>
                <a:lnTo>
                  <a:pt x="2519172" y="16763"/>
                </a:lnTo>
                <a:lnTo>
                  <a:pt x="2506980" y="10667"/>
                </a:lnTo>
                <a:lnTo>
                  <a:pt x="2494788" y="6095"/>
                </a:lnTo>
                <a:lnTo>
                  <a:pt x="2467356" y="0"/>
                </a:lnTo>
                <a:close/>
              </a:path>
              <a:path extrusionOk="0" h="1557654" w="2590800">
                <a:moveTo>
                  <a:pt x="2496312" y="1520952"/>
                </a:moveTo>
                <a:lnTo>
                  <a:pt x="2485642" y="1525523"/>
                </a:lnTo>
                <a:lnTo>
                  <a:pt x="2487168" y="1525523"/>
                </a:lnTo>
                <a:lnTo>
                  <a:pt x="2474976" y="1528571"/>
                </a:lnTo>
                <a:lnTo>
                  <a:pt x="2476500" y="1528571"/>
                </a:lnTo>
                <a:lnTo>
                  <a:pt x="2462784" y="1530095"/>
                </a:lnTo>
                <a:lnTo>
                  <a:pt x="2536240" y="1530095"/>
                </a:lnTo>
                <a:lnTo>
                  <a:pt x="2540508" y="1527047"/>
                </a:lnTo>
                <a:lnTo>
                  <a:pt x="2545842" y="1522476"/>
                </a:lnTo>
                <a:lnTo>
                  <a:pt x="2496312" y="1522476"/>
                </a:lnTo>
                <a:lnTo>
                  <a:pt x="2496312" y="1520952"/>
                </a:lnTo>
                <a:close/>
              </a:path>
              <a:path extrusionOk="0" h="1557654" w="2590800">
                <a:moveTo>
                  <a:pt x="94488" y="1520952"/>
                </a:moveTo>
                <a:lnTo>
                  <a:pt x="96012" y="1522476"/>
                </a:lnTo>
                <a:lnTo>
                  <a:pt x="98552" y="1522476"/>
                </a:lnTo>
                <a:lnTo>
                  <a:pt x="94488" y="1520952"/>
                </a:lnTo>
                <a:close/>
              </a:path>
              <a:path extrusionOk="0" h="1557654" w="2590800">
                <a:moveTo>
                  <a:pt x="2506980" y="1516379"/>
                </a:moveTo>
                <a:lnTo>
                  <a:pt x="2496312" y="1522476"/>
                </a:lnTo>
                <a:lnTo>
                  <a:pt x="2545842" y="1522476"/>
                </a:lnTo>
                <a:lnTo>
                  <a:pt x="2551176" y="1517903"/>
                </a:lnTo>
                <a:lnTo>
                  <a:pt x="2505456" y="1517903"/>
                </a:lnTo>
                <a:lnTo>
                  <a:pt x="2506980" y="1516379"/>
                </a:lnTo>
                <a:close/>
              </a:path>
              <a:path extrusionOk="0" h="1557654" w="2590800">
                <a:moveTo>
                  <a:pt x="85342" y="1516379"/>
                </a:moveTo>
                <a:lnTo>
                  <a:pt x="86868" y="1517903"/>
                </a:lnTo>
                <a:lnTo>
                  <a:pt x="88010" y="1517903"/>
                </a:lnTo>
                <a:lnTo>
                  <a:pt x="85342" y="1516379"/>
                </a:lnTo>
                <a:close/>
              </a:path>
              <a:path extrusionOk="0" h="1557654" w="2590800">
                <a:moveTo>
                  <a:pt x="2523742" y="1504188"/>
                </a:moveTo>
                <a:lnTo>
                  <a:pt x="2514600" y="1511807"/>
                </a:lnTo>
                <a:lnTo>
                  <a:pt x="2516124" y="1511807"/>
                </a:lnTo>
                <a:lnTo>
                  <a:pt x="2505456" y="1517903"/>
                </a:lnTo>
                <a:lnTo>
                  <a:pt x="2551176" y="1517903"/>
                </a:lnTo>
                <a:lnTo>
                  <a:pt x="2560320" y="1507235"/>
                </a:lnTo>
                <a:lnTo>
                  <a:pt x="2561408" y="1505711"/>
                </a:lnTo>
                <a:lnTo>
                  <a:pt x="2523742" y="1505711"/>
                </a:lnTo>
                <a:lnTo>
                  <a:pt x="2523742" y="1504188"/>
                </a:lnTo>
                <a:close/>
              </a:path>
              <a:path extrusionOk="0" h="1557654" w="2590800">
                <a:moveTo>
                  <a:pt x="67056" y="1504188"/>
                </a:moveTo>
                <a:lnTo>
                  <a:pt x="68580" y="1505711"/>
                </a:lnTo>
                <a:lnTo>
                  <a:pt x="69189" y="1505711"/>
                </a:lnTo>
                <a:lnTo>
                  <a:pt x="67056" y="1504188"/>
                </a:lnTo>
                <a:close/>
              </a:path>
              <a:path extrusionOk="0" h="1557654" w="2590800">
                <a:moveTo>
                  <a:pt x="2538984" y="1488947"/>
                </a:moveTo>
                <a:lnTo>
                  <a:pt x="2531364" y="1498091"/>
                </a:lnTo>
                <a:lnTo>
                  <a:pt x="2523742" y="1505711"/>
                </a:lnTo>
                <a:lnTo>
                  <a:pt x="2561408" y="1505711"/>
                </a:lnTo>
                <a:lnTo>
                  <a:pt x="2572294" y="1490471"/>
                </a:lnTo>
                <a:lnTo>
                  <a:pt x="2538984" y="1490471"/>
                </a:lnTo>
                <a:lnTo>
                  <a:pt x="2538984" y="1488947"/>
                </a:lnTo>
                <a:close/>
              </a:path>
              <a:path extrusionOk="0" h="1557654" w="2590800">
                <a:moveTo>
                  <a:pt x="52070" y="1488947"/>
                </a:moveTo>
                <a:lnTo>
                  <a:pt x="51816" y="1488947"/>
                </a:lnTo>
                <a:lnTo>
                  <a:pt x="53340" y="1490471"/>
                </a:lnTo>
                <a:lnTo>
                  <a:pt x="52070" y="1488947"/>
                </a:lnTo>
                <a:close/>
              </a:path>
              <a:path extrusionOk="0" h="1557654" w="2590800">
                <a:moveTo>
                  <a:pt x="2555748" y="1461515"/>
                </a:moveTo>
                <a:lnTo>
                  <a:pt x="2549652" y="1472183"/>
                </a:lnTo>
                <a:lnTo>
                  <a:pt x="2551176" y="1472183"/>
                </a:lnTo>
                <a:lnTo>
                  <a:pt x="2538984" y="1490471"/>
                </a:lnTo>
                <a:lnTo>
                  <a:pt x="2572294" y="1490471"/>
                </a:lnTo>
                <a:lnTo>
                  <a:pt x="2575560" y="1485900"/>
                </a:lnTo>
                <a:lnTo>
                  <a:pt x="2580132" y="1473707"/>
                </a:lnTo>
                <a:lnTo>
                  <a:pt x="2583687" y="1463039"/>
                </a:lnTo>
                <a:lnTo>
                  <a:pt x="2555748" y="1463039"/>
                </a:lnTo>
                <a:lnTo>
                  <a:pt x="2555748" y="1461515"/>
                </a:lnTo>
                <a:close/>
              </a:path>
              <a:path extrusionOk="0" h="1557654" w="2590800">
                <a:moveTo>
                  <a:pt x="35922" y="1461515"/>
                </a:moveTo>
                <a:lnTo>
                  <a:pt x="35051" y="1461515"/>
                </a:lnTo>
                <a:lnTo>
                  <a:pt x="36575" y="1463039"/>
                </a:lnTo>
                <a:lnTo>
                  <a:pt x="35922" y="1461515"/>
                </a:lnTo>
                <a:close/>
              </a:path>
              <a:path extrusionOk="0" h="1557654" w="2590800">
                <a:moveTo>
                  <a:pt x="2563368" y="1429511"/>
                </a:moveTo>
                <a:lnTo>
                  <a:pt x="2561842" y="1441703"/>
                </a:lnTo>
                <a:lnTo>
                  <a:pt x="2555748" y="1463039"/>
                </a:lnTo>
                <a:lnTo>
                  <a:pt x="2583687" y="1463039"/>
                </a:lnTo>
                <a:lnTo>
                  <a:pt x="2584702" y="1459991"/>
                </a:lnTo>
                <a:lnTo>
                  <a:pt x="2589276" y="1447800"/>
                </a:lnTo>
                <a:lnTo>
                  <a:pt x="2590800" y="1434083"/>
                </a:lnTo>
                <a:lnTo>
                  <a:pt x="2590800" y="1431035"/>
                </a:lnTo>
                <a:lnTo>
                  <a:pt x="2563368" y="1431035"/>
                </a:lnTo>
                <a:lnTo>
                  <a:pt x="2563368" y="1429511"/>
                </a:lnTo>
                <a:close/>
              </a:path>
              <a:path extrusionOk="0" h="1557654" w="2590800">
                <a:moveTo>
                  <a:pt x="27432" y="1429511"/>
                </a:moveTo>
                <a:lnTo>
                  <a:pt x="27432" y="1431035"/>
                </a:lnTo>
                <a:lnTo>
                  <a:pt x="27622" y="1431035"/>
                </a:lnTo>
                <a:lnTo>
                  <a:pt x="27432" y="1429511"/>
                </a:lnTo>
                <a:close/>
              </a:path>
              <a:path extrusionOk="0" h="1557654" w="2590800">
                <a:moveTo>
                  <a:pt x="2590800" y="126491"/>
                </a:moveTo>
                <a:lnTo>
                  <a:pt x="2563368" y="126491"/>
                </a:lnTo>
                <a:lnTo>
                  <a:pt x="2563368" y="1431035"/>
                </a:lnTo>
                <a:lnTo>
                  <a:pt x="2590800" y="1431035"/>
                </a:lnTo>
                <a:lnTo>
                  <a:pt x="2590800" y="126491"/>
                </a:lnTo>
                <a:close/>
              </a:path>
              <a:path extrusionOk="0" h="1557654" w="2590800">
                <a:moveTo>
                  <a:pt x="27622" y="126491"/>
                </a:moveTo>
                <a:lnTo>
                  <a:pt x="27432" y="126491"/>
                </a:lnTo>
                <a:lnTo>
                  <a:pt x="27432" y="128015"/>
                </a:lnTo>
                <a:lnTo>
                  <a:pt x="27622" y="126491"/>
                </a:lnTo>
                <a:close/>
              </a:path>
              <a:path extrusionOk="0" h="1557654" w="2590800">
                <a:moveTo>
                  <a:pt x="2589783" y="115823"/>
                </a:moveTo>
                <a:lnTo>
                  <a:pt x="2561842" y="115823"/>
                </a:lnTo>
                <a:lnTo>
                  <a:pt x="2563368" y="128015"/>
                </a:lnTo>
                <a:lnTo>
                  <a:pt x="2563368" y="126491"/>
                </a:lnTo>
                <a:lnTo>
                  <a:pt x="2590800" y="126491"/>
                </a:lnTo>
                <a:lnTo>
                  <a:pt x="2590800" y="124967"/>
                </a:lnTo>
                <a:lnTo>
                  <a:pt x="2589783" y="115823"/>
                </a:lnTo>
                <a:close/>
              </a:path>
              <a:path extrusionOk="0" h="1557654" w="2590800">
                <a:moveTo>
                  <a:pt x="29337" y="115823"/>
                </a:moveTo>
                <a:lnTo>
                  <a:pt x="28956" y="115823"/>
                </a:lnTo>
                <a:lnTo>
                  <a:pt x="28956" y="117347"/>
                </a:lnTo>
                <a:lnTo>
                  <a:pt x="29337" y="115823"/>
                </a:lnTo>
                <a:close/>
              </a:path>
              <a:path extrusionOk="0" h="1557654" w="2590800">
                <a:moveTo>
                  <a:pt x="2587244" y="105155"/>
                </a:moveTo>
                <a:lnTo>
                  <a:pt x="2558796" y="105155"/>
                </a:lnTo>
                <a:lnTo>
                  <a:pt x="2561842" y="117347"/>
                </a:lnTo>
                <a:lnTo>
                  <a:pt x="2561842" y="115823"/>
                </a:lnTo>
                <a:lnTo>
                  <a:pt x="2589783" y="115823"/>
                </a:lnTo>
                <a:lnTo>
                  <a:pt x="2589276" y="111251"/>
                </a:lnTo>
                <a:lnTo>
                  <a:pt x="2587244" y="105155"/>
                </a:lnTo>
                <a:close/>
              </a:path>
              <a:path extrusionOk="0" h="1557654" w="2590800">
                <a:moveTo>
                  <a:pt x="32575" y="105155"/>
                </a:moveTo>
                <a:lnTo>
                  <a:pt x="32003" y="105155"/>
                </a:lnTo>
                <a:lnTo>
                  <a:pt x="32003" y="106679"/>
                </a:lnTo>
                <a:lnTo>
                  <a:pt x="32575" y="105155"/>
                </a:lnTo>
                <a:close/>
              </a:path>
              <a:path extrusionOk="0" h="1557654" w="2590800">
                <a:moveTo>
                  <a:pt x="2583688" y="94487"/>
                </a:moveTo>
                <a:lnTo>
                  <a:pt x="2555748" y="94487"/>
                </a:lnTo>
                <a:lnTo>
                  <a:pt x="2558796" y="106679"/>
                </a:lnTo>
                <a:lnTo>
                  <a:pt x="2558796" y="105155"/>
                </a:lnTo>
                <a:lnTo>
                  <a:pt x="2587244" y="105155"/>
                </a:lnTo>
                <a:lnTo>
                  <a:pt x="2583688" y="94487"/>
                </a:lnTo>
                <a:close/>
              </a:path>
              <a:path extrusionOk="0" h="1557654" w="2590800">
                <a:moveTo>
                  <a:pt x="36575" y="94487"/>
                </a:moveTo>
                <a:lnTo>
                  <a:pt x="35051" y="96011"/>
                </a:lnTo>
                <a:lnTo>
                  <a:pt x="36004" y="96011"/>
                </a:lnTo>
                <a:lnTo>
                  <a:pt x="36575" y="94487"/>
                </a:lnTo>
                <a:close/>
              </a:path>
              <a:path extrusionOk="0" h="1557654" w="2590800">
                <a:moveTo>
                  <a:pt x="2572294" y="67055"/>
                </a:moveTo>
                <a:lnTo>
                  <a:pt x="2538984" y="67055"/>
                </a:lnTo>
                <a:lnTo>
                  <a:pt x="2551176" y="85343"/>
                </a:lnTo>
                <a:lnTo>
                  <a:pt x="2549652" y="85343"/>
                </a:lnTo>
                <a:lnTo>
                  <a:pt x="2555748" y="96011"/>
                </a:lnTo>
                <a:lnTo>
                  <a:pt x="2555748" y="94487"/>
                </a:lnTo>
                <a:lnTo>
                  <a:pt x="2583688" y="94487"/>
                </a:lnTo>
                <a:lnTo>
                  <a:pt x="2580132" y="83819"/>
                </a:lnTo>
                <a:lnTo>
                  <a:pt x="2575560" y="71627"/>
                </a:lnTo>
                <a:lnTo>
                  <a:pt x="2572294" y="67055"/>
                </a:lnTo>
                <a:close/>
              </a:path>
              <a:path extrusionOk="0" h="1557654" w="2590800">
                <a:moveTo>
                  <a:pt x="53340" y="67055"/>
                </a:moveTo>
                <a:lnTo>
                  <a:pt x="51816" y="68579"/>
                </a:lnTo>
                <a:lnTo>
                  <a:pt x="52070" y="68579"/>
                </a:lnTo>
                <a:lnTo>
                  <a:pt x="53340" y="67055"/>
                </a:lnTo>
                <a:close/>
              </a:path>
              <a:path extrusionOk="0" h="1557654" w="2590800">
                <a:moveTo>
                  <a:pt x="2566851" y="59435"/>
                </a:moveTo>
                <a:lnTo>
                  <a:pt x="2531364" y="59435"/>
                </a:lnTo>
                <a:lnTo>
                  <a:pt x="2538984" y="68579"/>
                </a:lnTo>
                <a:lnTo>
                  <a:pt x="2538984" y="67055"/>
                </a:lnTo>
                <a:lnTo>
                  <a:pt x="2572294" y="67055"/>
                </a:lnTo>
                <a:lnTo>
                  <a:pt x="2566851" y="59435"/>
                </a:lnTo>
                <a:close/>
              </a:path>
              <a:path extrusionOk="0" h="1557654" w="2590800">
                <a:moveTo>
                  <a:pt x="2561408" y="51815"/>
                </a:moveTo>
                <a:lnTo>
                  <a:pt x="2523742" y="51815"/>
                </a:lnTo>
                <a:lnTo>
                  <a:pt x="2531364" y="60959"/>
                </a:lnTo>
                <a:lnTo>
                  <a:pt x="2531364" y="59435"/>
                </a:lnTo>
                <a:lnTo>
                  <a:pt x="2566851" y="59435"/>
                </a:lnTo>
                <a:lnTo>
                  <a:pt x="2561408" y="51815"/>
                </a:lnTo>
                <a:close/>
              </a:path>
              <a:path extrusionOk="0" h="1557654" w="2590800">
                <a:moveTo>
                  <a:pt x="69189" y="51815"/>
                </a:moveTo>
                <a:lnTo>
                  <a:pt x="68580" y="51815"/>
                </a:lnTo>
                <a:lnTo>
                  <a:pt x="67056" y="53339"/>
                </a:lnTo>
                <a:lnTo>
                  <a:pt x="69189" y="51815"/>
                </a:lnTo>
                <a:close/>
              </a:path>
              <a:path extrusionOk="0" h="1557654" w="2590800">
                <a:moveTo>
                  <a:pt x="2555748" y="45719"/>
                </a:moveTo>
                <a:lnTo>
                  <a:pt x="2514600" y="45719"/>
                </a:lnTo>
                <a:lnTo>
                  <a:pt x="2523742" y="53339"/>
                </a:lnTo>
                <a:lnTo>
                  <a:pt x="2523742" y="51815"/>
                </a:lnTo>
                <a:lnTo>
                  <a:pt x="2561408" y="51815"/>
                </a:lnTo>
                <a:lnTo>
                  <a:pt x="2560320" y="50291"/>
                </a:lnTo>
                <a:lnTo>
                  <a:pt x="2555748" y="45719"/>
                </a:lnTo>
                <a:close/>
              </a:path>
              <a:path extrusionOk="0" h="1557654" w="2590800">
                <a:moveTo>
                  <a:pt x="78028" y="45719"/>
                </a:moveTo>
                <a:lnTo>
                  <a:pt x="77724" y="45719"/>
                </a:lnTo>
                <a:lnTo>
                  <a:pt x="76200" y="47243"/>
                </a:lnTo>
                <a:lnTo>
                  <a:pt x="78028" y="45719"/>
                </a:lnTo>
                <a:close/>
              </a:path>
              <a:path extrusionOk="0" h="1557654" w="2590800">
                <a:moveTo>
                  <a:pt x="2549398" y="39623"/>
                </a:moveTo>
                <a:lnTo>
                  <a:pt x="2505456" y="39623"/>
                </a:lnTo>
                <a:lnTo>
                  <a:pt x="2516124" y="47243"/>
                </a:lnTo>
                <a:lnTo>
                  <a:pt x="2514600" y="45719"/>
                </a:lnTo>
                <a:lnTo>
                  <a:pt x="2555748" y="45719"/>
                </a:lnTo>
                <a:lnTo>
                  <a:pt x="2551176" y="41147"/>
                </a:lnTo>
                <a:lnTo>
                  <a:pt x="2549398" y="39623"/>
                </a:lnTo>
                <a:close/>
              </a:path>
              <a:path extrusionOk="0" h="1557654" w="2590800">
                <a:moveTo>
                  <a:pt x="88010" y="39623"/>
                </a:moveTo>
                <a:lnTo>
                  <a:pt x="85342" y="39623"/>
                </a:lnTo>
                <a:lnTo>
                  <a:pt x="85342" y="41147"/>
                </a:lnTo>
                <a:lnTo>
                  <a:pt x="88010" y="39623"/>
                </a:lnTo>
                <a:close/>
              </a:path>
              <a:path extrusionOk="0" h="1557654" w="2590800">
                <a:moveTo>
                  <a:pt x="2544064" y="35051"/>
                </a:moveTo>
                <a:lnTo>
                  <a:pt x="2494788" y="35051"/>
                </a:lnTo>
                <a:lnTo>
                  <a:pt x="2506980" y="41147"/>
                </a:lnTo>
                <a:lnTo>
                  <a:pt x="2505456" y="39623"/>
                </a:lnTo>
                <a:lnTo>
                  <a:pt x="2549398" y="39623"/>
                </a:lnTo>
                <a:lnTo>
                  <a:pt x="2544064" y="35051"/>
                </a:lnTo>
                <a:close/>
              </a:path>
              <a:path extrusionOk="0" h="1557654" w="2590800">
                <a:moveTo>
                  <a:pt x="98552" y="35051"/>
                </a:moveTo>
                <a:lnTo>
                  <a:pt x="96012" y="35051"/>
                </a:lnTo>
                <a:lnTo>
                  <a:pt x="94488" y="36575"/>
                </a:lnTo>
                <a:lnTo>
                  <a:pt x="98552" y="35051"/>
                </a:lnTo>
                <a:close/>
              </a:path>
              <a:path extrusionOk="0" h="1557654" w="2590800">
                <a:moveTo>
                  <a:pt x="2535174" y="27431"/>
                </a:moveTo>
                <a:lnTo>
                  <a:pt x="2462784" y="27431"/>
                </a:lnTo>
                <a:lnTo>
                  <a:pt x="2476500" y="28955"/>
                </a:lnTo>
                <a:lnTo>
                  <a:pt x="2474976" y="28955"/>
                </a:lnTo>
                <a:lnTo>
                  <a:pt x="2487168" y="32003"/>
                </a:lnTo>
                <a:lnTo>
                  <a:pt x="2485642" y="32003"/>
                </a:lnTo>
                <a:lnTo>
                  <a:pt x="2496312" y="36575"/>
                </a:lnTo>
                <a:lnTo>
                  <a:pt x="2494788" y="35051"/>
                </a:lnTo>
                <a:lnTo>
                  <a:pt x="2544064" y="35051"/>
                </a:lnTo>
                <a:lnTo>
                  <a:pt x="2535174"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83" name="Google Shape;83;p5"/>
          <p:cNvSpPr txBox="1"/>
          <p:nvPr>
            <p:ph idx="1" type="body"/>
          </p:nvPr>
        </p:nvSpPr>
        <p:spPr>
          <a:xfrm>
            <a:off x="840985" y="282001"/>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電子契約とは</a:t>
            </a:r>
            <a:endParaRPr/>
          </a:p>
          <a:p>
            <a:pPr indent="-246774" lvl="0" marL="493547" marR="0" rtl="0" algn="l">
              <a:lnSpc>
                <a:spcPct val="120000"/>
              </a:lnSpc>
              <a:spcBef>
                <a:spcPts val="0"/>
              </a:spcBef>
              <a:spcAft>
                <a:spcPts val="0"/>
              </a:spcAft>
              <a:buClr>
                <a:schemeClr val="accent2"/>
              </a:buClr>
              <a:buSzPts val="1300"/>
              <a:buFont typeface="Arial"/>
              <a:buNone/>
            </a:pPr>
            <a:r>
              <a:t/>
            </a:r>
            <a:endParaRPr/>
          </a:p>
        </p:txBody>
      </p:sp>
      <p:sp>
        <p:nvSpPr>
          <p:cNvPr id="84" name="Google Shape;84;p5"/>
          <p:cNvSpPr txBox="1"/>
          <p:nvPr>
            <p:ph type="title"/>
          </p:nvPr>
        </p:nvSpPr>
        <p:spPr>
          <a:xfrm>
            <a:off x="3200335" y="975520"/>
            <a:ext cx="4270375" cy="485775"/>
          </a:xfrm>
          <a:prstGeom prst="rect">
            <a:avLst/>
          </a:prstGeom>
          <a:noFill/>
          <a:ln>
            <a:noFill/>
          </a:ln>
        </p:spPr>
        <p:txBody>
          <a:bodyPr anchorCtr="0" anchor="t" bIns="0" lIns="0" spcFirstLastPara="1" rIns="0" wrap="square" tIns="15875">
            <a:spAutoFit/>
          </a:bodyPr>
          <a:lstStyle/>
          <a:p>
            <a:pPr indent="0" lvl="0" marL="12700" marR="0" rtl="0" algn="l">
              <a:lnSpc>
                <a:spcPct val="100000"/>
              </a:lnSpc>
              <a:spcBef>
                <a:spcPts val="0"/>
              </a:spcBef>
              <a:spcAft>
                <a:spcPts val="0"/>
              </a:spcAft>
              <a:buNone/>
            </a:pPr>
            <a:r>
              <a:rPr b="0" i="0" lang="ja-JP" sz="3000" u="none" cap="none" strike="noStrike">
                <a:solidFill>
                  <a:srgbClr val="000000"/>
                </a:solidFill>
                <a:latin typeface="Meiryo"/>
                <a:ea typeface="Meiryo"/>
                <a:cs typeface="Meiryo"/>
                <a:sym typeface="Meiryo"/>
              </a:rPr>
              <a:t>電子契約の主なメリット</a:t>
            </a:r>
            <a:endParaRPr b="0" i="0" sz="3000" u="none" cap="none" strike="noStrike">
              <a:solidFill>
                <a:srgbClr val="000000"/>
              </a:solidFill>
              <a:latin typeface="Meiryo"/>
              <a:ea typeface="Meiryo"/>
              <a:cs typeface="Meiryo"/>
              <a:sym typeface="Meiryo"/>
            </a:endParaRPr>
          </a:p>
        </p:txBody>
      </p:sp>
      <p:graphicFrame>
        <p:nvGraphicFramePr>
          <p:cNvPr id="85" name="Google Shape;85;p5"/>
          <p:cNvGraphicFramePr/>
          <p:nvPr/>
        </p:nvGraphicFramePr>
        <p:xfrm>
          <a:off x="1235963" y="3633215"/>
          <a:ext cx="3000000" cy="3000000"/>
        </p:xfrm>
        <a:graphic>
          <a:graphicData uri="http://schemas.openxmlformats.org/drawingml/2006/table">
            <a:tbl>
              <a:tblPr bandRow="1" firstRow="1">
                <a:noFill/>
                <a:tableStyleId>{B9CE93A6-B3F3-43EA-B7BA-2222BE59AAA7}</a:tableStyleId>
              </a:tblPr>
              <a:tblGrid>
                <a:gridCol w="1260475"/>
                <a:gridCol w="3476625"/>
                <a:gridCol w="3477900"/>
              </a:tblGrid>
              <a:tr h="527300">
                <a:tc>
                  <a:txBody>
                    <a:bodyPr/>
                    <a:lstStyle/>
                    <a:p>
                      <a:pPr indent="0" lvl="0" marL="0" marR="0" rtl="0" algn="l">
                        <a:lnSpc>
                          <a:spcPct val="100000"/>
                        </a:lnSpc>
                        <a:spcBef>
                          <a:spcPts val="0"/>
                        </a:spcBef>
                        <a:spcAft>
                          <a:spcPts val="0"/>
                        </a:spcAft>
                        <a:buNone/>
                      </a:pPr>
                      <a:r>
                        <a:t/>
                      </a:r>
                      <a:endParaRPr sz="1700" u="none" cap="none" strike="noStrike">
                        <a:latin typeface="Meiryo"/>
                        <a:ea typeface="Meiryo"/>
                        <a:cs typeface="Meiryo"/>
                        <a:sym typeface="Meiryo"/>
                      </a:endParaRPr>
                    </a:p>
                  </a:txBody>
                  <a:tcPr marT="0" marB="0" marR="0" marL="0">
                    <a:lnR cap="flat" cmpd="sng" w="12700">
                      <a:solidFill>
                        <a:srgbClr val="FFFFFF"/>
                      </a:solidFill>
                      <a:prstDash val="solid"/>
                      <a:round/>
                      <a:headEnd len="sm" w="sm" type="none"/>
                      <a:tailEnd len="sm" w="sm" type="none"/>
                    </a:lnR>
                    <a:lnB cap="flat" cmpd="sng" w="12700">
                      <a:solidFill>
                        <a:srgbClr val="FFFFFF"/>
                      </a:solidFill>
                      <a:prstDash val="solid"/>
                      <a:round/>
                      <a:headEnd len="sm" w="sm" type="none"/>
                      <a:tailEnd len="sm" w="sm" type="none"/>
                    </a:lnB>
                  </a:tcPr>
                </a:tc>
                <a:tc>
                  <a:txBody>
                    <a:bodyPr/>
                    <a:lstStyle/>
                    <a:p>
                      <a:pPr indent="0" lvl="0" marL="3810"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紙の契約</a:t>
                      </a:r>
                      <a:endParaRPr sz="1700" u="none" cap="none" strike="noStrike">
                        <a:latin typeface="Meiryo"/>
                        <a:ea typeface="Meiryo"/>
                        <a:cs typeface="Meiryo"/>
                        <a:sym typeface="Meiryo"/>
                      </a:endParaRPr>
                    </a:p>
                  </a:txBody>
                  <a:tcPr marT="14415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B cap="flat" cmpd="sng" w="12700">
                      <a:solidFill>
                        <a:srgbClr val="FFFFFF"/>
                      </a:solidFill>
                      <a:prstDash val="solid"/>
                      <a:round/>
                      <a:headEnd len="sm" w="sm" type="none"/>
                      <a:tailEnd len="sm" w="sm" type="none"/>
                    </a:lnB>
                    <a:solidFill>
                      <a:srgbClr val="005BAC"/>
                    </a:solidFill>
                  </a:tcPr>
                </a:tc>
                <a:tc>
                  <a:txBody>
                    <a:bodyPr/>
                    <a:lstStyle/>
                    <a:p>
                      <a:pPr indent="0" lvl="0" marL="698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電子契約</a:t>
                      </a:r>
                      <a:endParaRPr sz="1700" u="none" cap="none" strike="noStrike">
                        <a:latin typeface="Meiryo"/>
                        <a:ea typeface="Meiryo"/>
                        <a:cs typeface="Meiryo"/>
                        <a:sym typeface="Meiryo"/>
                      </a:endParaRPr>
                    </a:p>
                  </a:txBody>
                  <a:tcPr marT="144150" marB="0" marR="0" marL="0">
                    <a:lnL cap="flat" cmpd="sng" w="12700">
                      <a:solidFill>
                        <a:srgbClr val="FFFFFF"/>
                      </a:solidFill>
                      <a:prstDash val="solid"/>
                      <a:round/>
                      <a:headEnd len="sm" w="sm" type="none"/>
                      <a:tailEnd len="sm" w="sm" type="none"/>
                    </a:lnL>
                    <a:lnB cap="flat" cmpd="sng" w="12700">
                      <a:solidFill>
                        <a:srgbClr val="FFFFFF"/>
                      </a:solidFill>
                      <a:prstDash val="solid"/>
                      <a:round/>
                      <a:headEnd len="sm" w="sm" type="none"/>
                      <a:tailEnd len="sm" w="sm" type="none"/>
                    </a:lnB>
                    <a:solidFill>
                      <a:srgbClr val="005BAC"/>
                    </a:solidFill>
                  </a:tcPr>
                </a:tc>
              </a:tr>
              <a:tr h="502925">
                <a:tc>
                  <a:txBody>
                    <a:bodyPr/>
                    <a:lstStyle/>
                    <a:p>
                      <a:pPr indent="0" lvl="0" marL="444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形式</a:t>
                      </a:r>
                      <a:endParaRPr sz="1700" u="none" cap="none" strike="noStrike">
                        <a:latin typeface="Meiryo"/>
                        <a:ea typeface="Meiryo"/>
                        <a:cs typeface="Meiryo"/>
                        <a:sym typeface="Meiryo"/>
                      </a:endParaRPr>
                    </a:p>
                  </a:txBody>
                  <a:tcPr marT="132075"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5BAC"/>
                    </a:solidFill>
                  </a:tcPr>
                </a:tc>
                <a:tc>
                  <a:txBody>
                    <a:bodyPr/>
                    <a:lstStyle/>
                    <a:p>
                      <a:pPr indent="0" lvl="0" marL="190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紙の書面</a:t>
                      </a:r>
                      <a:endParaRPr sz="1950" u="none" cap="none" strike="noStrike">
                        <a:latin typeface="Meiryo"/>
                        <a:ea typeface="Meiryo"/>
                        <a:cs typeface="Meiryo"/>
                        <a:sym typeface="Meiryo"/>
                      </a:endParaRPr>
                    </a:p>
                  </a:txBody>
                  <a:tcPr marT="11685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7620"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電子データ（</a:t>
                      </a:r>
                      <a:r>
                        <a:rPr b="1" lang="ja-JP" sz="1950" u="none" cap="none" strike="noStrike">
                          <a:solidFill>
                            <a:srgbClr val="101D31"/>
                          </a:solidFill>
                          <a:latin typeface="Meiryo"/>
                          <a:ea typeface="Meiryo"/>
                          <a:cs typeface="Meiryo"/>
                          <a:sym typeface="Meiryo"/>
                        </a:rPr>
                        <a:t>PDF</a:t>
                      </a:r>
                      <a:r>
                        <a:rPr lang="ja-JP" sz="1950" u="none" cap="none" strike="noStrike">
                          <a:solidFill>
                            <a:srgbClr val="101D31"/>
                          </a:solidFill>
                          <a:latin typeface="Meiryo"/>
                          <a:ea typeface="Meiryo"/>
                          <a:cs typeface="Meiryo"/>
                          <a:sym typeface="Meiryo"/>
                        </a:rPr>
                        <a:t>）</a:t>
                      </a:r>
                      <a:endParaRPr sz="1950" u="none" cap="none" strike="noStrike">
                        <a:latin typeface="Meiryo"/>
                        <a:ea typeface="Meiryo"/>
                        <a:cs typeface="Meiryo"/>
                        <a:sym typeface="Meiryo"/>
                      </a:endParaRPr>
                    </a:p>
                  </a:txBody>
                  <a:tcPr marT="116200"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504450">
                <a:tc>
                  <a:txBody>
                    <a:bodyPr/>
                    <a:lstStyle/>
                    <a:p>
                      <a:pPr indent="0" lvl="0" marL="444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押印</a:t>
                      </a:r>
                      <a:endParaRPr sz="1700" u="none" cap="none" strike="noStrike">
                        <a:latin typeface="Meiryo"/>
                        <a:ea typeface="Meiryo"/>
                        <a:cs typeface="Meiryo"/>
                        <a:sym typeface="Meiryo"/>
                      </a:endParaRPr>
                    </a:p>
                  </a:txBody>
                  <a:tcPr marT="133975"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5BAC"/>
                    </a:solidFill>
                  </a:tcPr>
                </a:tc>
                <a:tc>
                  <a:txBody>
                    <a:bodyPr/>
                    <a:lstStyle/>
                    <a:p>
                      <a:pPr indent="0" lvl="0" marL="317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印鑑or サイン</a:t>
                      </a:r>
                      <a:endParaRPr sz="1950" u="none" cap="none" strike="noStrike">
                        <a:latin typeface="Meiryo"/>
                        <a:ea typeface="Meiryo"/>
                        <a:cs typeface="Meiryo"/>
                        <a:sym typeface="Meiryo"/>
                      </a:endParaRPr>
                    </a:p>
                  </a:txBody>
                  <a:tcPr marT="11810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4EDF7"/>
                    </a:solidFill>
                  </a:tcPr>
                </a:tc>
                <a:tc>
                  <a:txBody>
                    <a:bodyPr/>
                    <a:lstStyle/>
                    <a:p>
                      <a:pPr indent="0" lvl="0" marL="571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電子署名</a:t>
                      </a:r>
                      <a:endParaRPr sz="1950" u="none" cap="none" strike="noStrike">
                        <a:latin typeface="Meiryo"/>
                        <a:ea typeface="Meiryo"/>
                        <a:cs typeface="Meiryo"/>
                        <a:sym typeface="Meiryo"/>
                      </a:endParaRPr>
                    </a:p>
                  </a:txBody>
                  <a:tcPr marT="115575"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4EDF7"/>
                    </a:solidFill>
                  </a:tcPr>
                </a:tc>
              </a:tr>
              <a:tr h="504450">
                <a:tc>
                  <a:txBody>
                    <a:bodyPr/>
                    <a:lstStyle/>
                    <a:p>
                      <a:pPr indent="0" lvl="0" marL="444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送付</a:t>
                      </a:r>
                      <a:endParaRPr sz="1700" u="none" cap="none" strike="noStrike">
                        <a:latin typeface="Meiryo"/>
                        <a:ea typeface="Meiryo"/>
                        <a:cs typeface="Meiryo"/>
                        <a:sym typeface="Meiryo"/>
                      </a:endParaRPr>
                    </a:p>
                  </a:txBody>
                  <a:tcPr marT="133350"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5BAC"/>
                    </a:solidFill>
                  </a:tcPr>
                </a:tc>
                <a:tc>
                  <a:txBody>
                    <a:bodyPr/>
                    <a:lstStyle/>
                    <a:p>
                      <a:pPr indent="0" lvl="0" marL="190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送付・持参</a:t>
                      </a:r>
                      <a:endParaRPr sz="1950" u="none" cap="none" strike="noStrike">
                        <a:latin typeface="Meiryo"/>
                        <a:ea typeface="Meiryo"/>
                        <a:cs typeface="Meiryo"/>
                        <a:sym typeface="Meiryo"/>
                      </a:endParaRPr>
                    </a:p>
                  </a:txBody>
                  <a:tcPr marT="11810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444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インターネット</a:t>
                      </a:r>
                      <a:endParaRPr sz="1950" u="none" cap="none" strike="noStrike">
                        <a:latin typeface="Meiryo"/>
                        <a:ea typeface="Meiryo"/>
                        <a:cs typeface="Meiryo"/>
                        <a:sym typeface="Meiryo"/>
                      </a:endParaRPr>
                    </a:p>
                  </a:txBody>
                  <a:tcPr marT="115575"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504450">
                <a:tc>
                  <a:txBody>
                    <a:bodyPr/>
                    <a:lstStyle/>
                    <a:p>
                      <a:pPr indent="0" lvl="0" marL="444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保管</a:t>
                      </a:r>
                      <a:endParaRPr sz="1700" u="none" cap="none" strike="noStrike">
                        <a:latin typeface="Meiryo"/>
                        <a:ea typeface="Meiryo"/>
                        <a:cs typeface="Meiryo"/>
                        <a:sym typeface="Meiryo"/>
                      </a:endParaRPr>
                    </a:p>
                  </a:txBody>
                  <a:tcPr marT="133975"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5BAC"/>
                    </a:solidFill>
                  </a:tcPr>
                </a:tc>
                <a:tc>
                  <a:txBody>
                    <a:bodyPr/>
                    <a:lstStyle/>
                    <a:p>
                      <a:pPr indent="0" lvl="0" marL="190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書棚</a:t>
                      </a:r>
                      <a:endParaRPr sz="1950" u="none" cap="none" strike="noStrike">
                        <a:latin typeface="Meiryo"/>
                        <a:ea typeface="Meiryo"/>
                        <a:cs typeface="Meiryo"/>
                        <a:sym typeface="Meiryo"/>
                      </a:endParaRPr>
                    </a:p>
                  </a:txBody>
                  <a:tcPr marT="11620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4EDF7"/>
                    </a:solidFill>
                  </a:tcPr>
                </a:tc>
                <a:tc>
                  <a:txBody>
                    <a:bodyPr/>
                    <a:lstStyle/>
                    <a:p>
                      <a:pPr indent="0" lvl="0" marL="571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サーバー</a:t>
                      </a:r>
                      <a:endParaRPr sz="1950" u="none" cap="none" strike="noStrike">
                        <a:latin typeface="Meiryo"/>
                        <a:ea typeface="Meiryo"/>
                        <a:cs typeface="Meiryo"/>
                        <a:sym typeface="Meiryo"/>
                      </a:endParaRPr>
                    </a:p>
                  </a:txBody>
                  <a:tcPr marT="113675"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4EDF7"/>
                    </a:solidFill>
                  </a:tcPr>
                </a:tc>
              </a:tr>
              <a:tr h="504450">
                <a:tc>
                  <a:txBody>
                    <a:bodyPr/>
                    <a:lstStyle/>
                    <a:p>
                      <a:pPr indent="0" lvl="0" marL="4445"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印紙</a:t>
                      </a:r>
                      <a:endParaRPr sz="1700" u="none" cap="none" strike="noStrike">
                        <a:latin typeface="Meiryo"/>
                        <a:ea typeface="Meiryo"/>
                        <a:cs typeface="Meiryo"/>
                        <a:sym typeface="Meiryo"/>
                      </a:endParaRPr>
                    </a:p>
                  </a:txBody>
                  <a:tcPr marT="132075"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005BAC"/>
                    </a:solidFill>
                  </a:tcPr>
                </a:tc>
                <a:tc>
                  <a:txBody>
                    <a:bodyPr/>
                    <a:lstStyle/>
                    <a:p>
                      <a:pPr indent="0" lvl="0" marL="190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必要</a:t>
                      </a:r>
                      <a:endParaRPr sz="1950" u="none" cap="none" strike="noStrike">
                        <a:latin typeface="Meiryo"/>
                        <a:ea typeface="Meiryo"/>
                        <a:cs typeface="Meiryo"/>
                        <a:sym typeface="Meiryo"/>
                      </a:endParaRPr>
                    </a:p>
                  </a:txBody>
                  <a:tcPr marT="11620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698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不要</a:t>
                      </a:r>
                      <a:endParaRPr sz="1950" u="none" cap="none" strike="noStrike">
                        <a:latin typeface="Meiryo"/>
                        <a:ea typeface="Meiryo"/>
                        <a:cs typeface="Meiryo"/>
                        <a:sym typeface="Meiryo"/>
                      </a:endParaRPr>
                    </a:p>
                  </a:txBody>
                  <a:tcPr marT="113675"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r>
              <a:tr h="504450">
                <a:tc>
                  <a:txBody>
                    <a:bodyPr/>
                    <a:lstStyle/>
                    <a:p>
                      <a:pPr indent="0" lvl="0" marL="3810" marR="0" rtl="0" algn="ctr">
                        <a:lnSpc>
                          <a:spcPct val="100000"/>
                        </a:lnSpc>
                        <a:spcBef>
                          <a:spcPts val="0"/>
                        </a:spcBef>
                        <a:spcAft>
                          <a:spcPts val="0"/>
                        </a:spcAft>
                        <a:buNone/>
                      </a:pPr>
                      <a:r>
                        <a:rPr lang="ja-JP" sz="1700" u="none" cap="none" strike="noStrike">
                          <a:solidFill>
                            <a:srgbClr val="FFFFFF"/>
                          </a:solidFill>
                          <a:latin typeface="Meiryo"/>
                          <a:ea typeface="Meiryo"/>
                          <a:cs typeface="Meiryo"/>
                          <a:sym typeface="Meiryo"/>
                        </a:rPr>
                        <a:t>証拠力</a:t>
                      </a:r>
                      <a:endParaRPr sz="1700" u="none" cap="none" strike="noStrike">
                        <a:latin typeface="Meiryo"/>
                        <a:ea typeface="Meiryo"/>
                        <a:cs typeface="Meiryo"/>
                        <a:sym typeface="Meiryo"/>
                      </a:endParaRPr>
                    </a:p>
                  </a:txBody>
                  <a:tcPr marT="132725" marB="0" marR="0" marL="0">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solidFill>
                      <a:srgbClr val="005BAC"/>
                    </a:solidFill>
                  </a:tcPr>
                </a:tc>
                <a:tc>
                  <a:txBody>
                    <a:bodyPr/>
                    <a:lstStyle/>
                    <a:p>
                      <a:pPr indent="0" lvl="0" marL="190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あり</a:t>
                      </a:r>
                      <a:endParaRPr sz="1950" u="none" cap="none" strike="noStrike">
                        <a:latin typeface="Meiryo"/>
                        <a:ea typeface="Meiryo"/>
                        <a:cs typeface="Meiryo"/>
                        <a:sym typeface="Meiryo"/>
                      </a:endParaRPr>
                    </a:p>
                  </a:txBody>
                  <a:tcPr marT="116200" marB="0" marR="0" marL="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solidFill>
                      <a:srgbClr val="E4EDF7"/>
                    </a:solidFill>
                  </a:tcPr>
                </a:tc>
                <a:tc>
                  <a:txBody>
                    <a:bodyPr/>
                    <a:lstStyle/>
                    <a:p>
                      <a:pPr indent="0" lvl="0" marL="6985" marR="0" rtl="0" algn="ctr">
                        <a:lnSpc>
                          <a:spcPct val="100000"/>
                        </a:lnSpc>
                        <a:spcBef>
                          <a:spcPts val="0"/>
                        </a:spcBef>
                        <a:spcAft>
                          <a:spcPts val="0"/>
                        </a:spcAft>
                        <a:buNone/>
                      </a:pPr>
                      <a:r>
                        <a:rPr lang="ja-JP" sz="1950" u="none" cap="none" strike="noStrike">
                          <a:solidFill>
                            <a:srgbClr val="101D31"/>
                          </a:solidFill>
                          <a:latin typeface="Meiryo"/>
                          <a:ea typeface="Meiryo"/>
                          <a:cs typeface="Meiryo"/>
                          <a:sym typeface="Meiryo"/>
                        </a:rPr>
                        <a:t>あり</a:t>
                      </a:r>
                      <a:endParaRPr sz="1950" u="none" cap="none" strike="noStrike">
                        <a:latin typeface="Meiryo"/>
                        <a:ea typeface="Meiryo"/>
                        <a:cs typeface="Meiryo"/>
                        <a:sym typeface="Meiryo"/>
                      </a:endParaRPr>
                    </a:p>
                  </a:txBody>
                  <a:tcPr marT="113675" marB="0" marR="0" marL="0">
                    <a:lnL cap="flat" cmpd="sng" w="12700">
                      <a:solidFill>
                        <a:srgbClr val="FFFFFF"/>
                      </a:solidFill>
                      <a:prstDash val="solid"/>
                      <a:round/>
                      <a:headEnd len="sm" w="sm" type="none"/>
                      <a:tailEnd len="sm" w="sm" type="none"/>
                    </a:lnL>
                    <a:lnT cap="flat" cmpd="sng" w="12700">
                      <a:solidFill>
                        <a:srgbClr val="FFFFFF"/>
                      </a:solidFill>
                      <a:prstDash val="solid"/>
                      <a:round/>
                      <a:headEnd len="sm" w="sm" type="none"/>
                      <a:tailEnd len="sm" w="sm" type="none"/>
                    </a:lnT>
                    <a:solidFill>
                      <a:srgbClr val="E4EDF7"/>
                    </a:solidFill>
                  </a:tcPr>
                </a:tc>
              </a:tr>
            </a:tbl>
          </a:graphicData>
        </a:graphic>
      </p:graphicFrame>
      <p:sp>
        <p:nvSpPr>
          <p:cNvPr id="86" name="Google Shape;86;p5"/>
          <p:cNvSpPr txBox="1"/>
          <p:nvPr/>
        </p:nvSpPr>
        <p:spPr>
          <a:xfrm>
            <a:off x="1520278" y="2674555"/>
            <a:ext cx="2012950" cy="321945"/>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rPr lang="ja-JP" sz="1950">
                <a:solidFill>
                  <a:srgbClr val="101D31"/>
                </a:solidFill>
                <a:latin typeface="Meiryo"/>
                <a:ea typeface="Meiryo"/>
                <a:cs typeface="Meiryo"/>
                <a:sym typeface="Meiryo"/>
              </a:rPr>
              <a:t>締結コストを削減</a:t>
            </a:r>
            <a:endParaRPr sz="1950">
              <a:solidFill>
                <a:schemeClr val="dk1"/>
              </a:solidFill>
              <a:latin typeface="Meiryo"/>
              <a:ea typeface="Meiryo"/>
              <a:cs typeface="Meiryo"/>
              <a:sym typeface="Meiryo"/>
            </a:endParaRPr>
          </a:p>
        </p:txBody>
      </p:sp>
      <p:sp>
        <p:nvSpPr>
          <p:cNvPr id="87" name="Google Shape;87;p5"/>
          <p:cNvSpPr txBox="1"/>
          <p:nvPr/>
        </p:nvSpPr>
        <p:spPr>
          <a:xfrm>
            <a:off x="4336343" y="2666840"/>
            <a:ext cx="2012950" cy="321945"/>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rPr lang="ja-JP" sz="1950">
                <a:solidFill>
                  <a:srgbClr val="101D31"/>
                </a:solidFill>
                <a:latin typeface="Meiryo"/>
                <a:ea typeface="Meiryo"/>
                <a:cs typeface="Meiryo"/>
                <a:sym typeface="Meiryo"/>
              </a:rPr>
              <a:t>締結手続の高速化</a:t>
            </a:r>
            <a:endParaRPr sz="1950">
              <a:solidFill>
                <a:schemeClr val="dk1"/>
              </a:solidFill>
              <a:latin typeface="Meiryo"/>
              <a:ea typeface="Meiryo"/>
              <a:cs typeface="Meiryo"/>
              <a:sym typeface="Meiryo"/>
            </a:endParaRPr>
          </a:p>
        </p:txBody>
      </p:sp>
      <p:sp>
        <p:nvSpPr>
          <p:cNvPr id="88" name="Google Shape;88;p5"/>
          <p:cNvSpPr txBox="1"/>
          <p:nvPr/>
        </p:nvSpPr>
        <p:spPr>
          <a:xfrm>
            <a:off x="7136011" y="2543396"/>
            <a:ext cx="2012950" cy="615950"/>
          </a:xfrm>
          <a:prstGeom prst="rect">
            <a:avLst/>
          </a:prstGeom>
          <a:noFill/>
          <a:ln>
            <a:noFill/>
          </a:ln>
        </p:spPr>
        <p:txBody>
          <a:bodyPr anchorCtr="0" anchor="t" bIns="0" lIns="0" spcFirstLastPara="1" rIns="0" wrap="square" tIns="11425">
            <a:spAutoFit/>
          </a:bodyPr>
          <a:lstStyle/>
          <a:p>
            <a:pPr indent="0" lvl="0" marL="0" marR="0" rtl="0" algn="ctr">
              <a:lnSpc>
                <a:spcPct val="119487"/>
              </a:lnSpc>
              <a:spcBef>
                <a:spcPts val="0"/>
              </a:spcBef>
              <a:spcAft>
                <a:spcPts val="0"/>
              </a:spcAft>
              <a:buNone/>
            </a:pPr>
            <a:r>
              <a:rPr lang="ja-JP" sz="1950">
                <a:solidFill>
                  <a:srgbClr val="101D31"/>
                </a:solidFill>
                <a:latin typeface="Meiryo"/>
                <a:ea typeface="Meiryo"/>
                <a:cs typeface="Meiryo"/>
                <a:sym typeface="Meiryo"/>
              </a:rPr>
              <a:t>ガバナンス</a:t>
            </a:r>
            <a:endParaRPr sz="1950">
              <a:solidFill>
                <a:schemeClr val="dk1"/>
              </a:solidFill>
              <a:latin typeface="Meiryo"/>
              <a:ea typeface="Meiryo"/>
              <a:cs typeface="Meiryo"/>
              <a:sym typeface="Meiryo"/>
            </a:endParaRPr>
          </a:p>
          <a:p>
            <a:pPr indent="0" lvl="0" marL="0" marR="0" rtl="0" algn="ctr">
              <a:lnSpc>
                <a:spcPct val="119487"/>
              </a:lnSpc>
              <a:spcBef>
                <a:spcPts val="0"/>
              </a:spcBef>
              <a:spcAft>
                <a:spcPts val="0"/>
              </a:spcAft>
              <a:buNone/>
            </a:pPr>
            <a:r>
              <a:rPr lang="ja-JP" sz="1950">
                <a:solidFill>
                  <a:srgbClr val="101D31"/>
                </a:solidFill>
                <a:latin typeface="Meiryo"/>
                <a:ea typeface="Meiryo"/>
                <a:cs typeface="Meiryo"/>
                <a:sym typeface="Meiryo"/>
              </a:rPr>
              <a:t>（内部統制）強化</a:t>
            </a:r>
            <a:endParaRPr sz="1950">
              <a:solidFill>
                <a:schemeClr val="dk1"/>
              </a:solidFill>
              <a:latin typeface="Meiryo"/>
              <a:ea typeface="Meiryo"/>
              <a:cs typeface="Meiryo"/>
              <a:sym typeface="Meiryo"/>
            </a:endParaRPr>
          </a:p>
        </p:txBody>
      </p:sp>
      <p:sp>
        <p:nvSpPr>
          <p:cNvPr id="89" name="Google Shape;89;p5"/>
          <p:cNvSpPr txBox="1"/>
          <p:nvPr/>
        </p:nvSpPr>
        <p:spPr>
          <a:xfrm>
            <a:off x="2454706" y="1886242"/>
            <a:ext cx="90170" cy="354965"/>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b="1" lang="ja-JP" sz="2150">
                <a:solidFill>
                  <a:srgbClr val="005BAC"/>
                </a:solidFill>
                <a:latin typeface="Meiryo"/>
                <a:ea typeface="Meiryo"/>
                <a:cs typeface="Meiryo"/>
                <a:sym typeface="Meiryo"/>
              </a:rPr>
              <a:t>1</a:t>
            </a:r>
            <a:endParaRPr sz="2150">
              <a:solidFill>
                <a:schemeClr val="dk1"/>
              </a:solidFill>
              <a:latin typeface="Meiryo"/>
              <a:ea typeface="Meiryo"/>
              <a:cs typeface="Meiryo"/>
              <a:sym typeface="Meiryo"/>
            </a:endParaRPr>
          </a:p>
        </p:txBody>
      </p:sp>
      <p:sp>
        <p:nvSpPr>
          <p:cNvPr id="90" name="Google Shape;90;p5"/>
          <p:cNvSpPr/>
          <p:nvPr/>
        </p:nvSpPr>
        <p:spPr>
          <a:xfrm>
            <a:off x="1392936" y="2348483"/>
            <a:ext cx="2209800" cy="30480"/>
          </a:xfrm>
          <a:custGeom>
            <a:rect b="b" l="l" r="r" t="t"/>
            <a:pathLst>
              <a:path extrusionOk="0" h="30480" w="2209800">
                <a:moveTo>
                  <a:pt x="2209800" y="0"/>
                </a:moveTo>
                <a:lnTo>
                  <a:pt x="0" y="0"/>
                </a:lnTo>
                <a:lnTo>
                  <a:pt x="0" y="30479"/>
                </a:lnTo>
                <a:lnTo>
                  <a:pt x="2209800" y="30479"/>
                </a:lnTo>
                <a:lnTo>
                  <a:pt x="2209800"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91" name="Google Shape;91;p5"/>
          <p:cNvSpPr txBox="1"/>
          <p:nvPr/>
        </p:nvSpPr>
        <p:spPr>
          <a:xfrm>
            <a:off x="5263404" y="1886242"/>
            <a:ext cx="146685" cy="354965"/>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b="1" lang="ja-JP" sz="2150">
                <a:solidFill>
                  <a:srgbClr val="005BAC"/>
                </a:solidFill>
                <a:latin typeface="Meiryo"/>
                <a:ea typeface="Meiryo"/>
                <a:cs typeface="Meiryo"/>
                <a:sym typeface="Meiryo"/>
              </a:rPr>
              <a:t>2</a:t>
            </a:r>
            <a:endParaRPr sz="2150">
              <a:solidFill>
                <a:schemeClr val="dk1"/>
              </a:solidFill>
              <a:latin typeface="Meiryo"/>
              <a:ea typeface="Meiryo"/>
              <a:cs typeface="Meiryo"/>
              <a:sym typeface="Meiryo"/>
            </a:endParaRPr>
          </a:p>
        </p:txBody>
      </p:sp>
      <p:sp>
        <p:nvSpPr>
          <p:cNvPr id="92" name="Google Shape;92;p5"/>
          <p:cNvSpPr/>
          <p:nvPr/>
        </p:nvSpPr>
        <p:spPr>
          <a:xfrm>
            <a:off x="4230623" y="2348483"/>
            <a:ext cx="2209800" cy="30480"/>
          </a:xfrm>
          <a:custGeom>
            <a:rect b="b" l="l" r="r" t="t"/>
            <a:pathLst>
              <a:path extrusionOk="0" h="30480" w="2209800">
                <a:moveTo>
                  <a:pt x="2209800" y="0"/>
                </a:moveTo>
                <a:lnTo>
                  <a:pt x="0" y="0"/>
                </a:lnTo>
                <a:lnTo>
                  <a:pt x="0" y="30479"/>
                </a:lnTo>
                <a:lnTo>
                  <a:pt x="2209800" y="30479"/>
                </a:lnTo>
                <a:lnTo>
                  <a:pt x="2209800"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93" name="Google Shape;93;p5"/>
          <p:cNvSpPr txBox="1"/>
          <p:nvPr/>
        </p:nvSpPr>
        <p:spPr>
          <a:xfrm>
            <a:off x="8088847" y="1886242"/>
            <a:ext cx="151765" cy="354965"/>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b="1" lang="ja-JP" sz="2150">
                <a:solidFill>
                  <a:srgbClr val="005BAC"/>
                </a:solidFill>
                <a:latin typeface="Meiryo"/>
                <a:ea typeface="Meiryo"/>
                <a:cs typeface="Meiryo"/>
                <a:sym typeface="Meiryo"/>
              </a:rPr>
              <a:t>3</a:t>
            </a:r>
            <a:endParaRPr sz="2150">
              <a:solidFill>
                <a:schemeClr val="dk1"/>
              </a:solidFill>
              <a:latin typeface="Meiryo"/>
              <a:ea typeface="Meiryo"/>
              <a:cs typeface="Meiryo"/>
              <a:sym typeface="Meiryo"/>
            </a:endParaRPr>
          </a:p>
        </p:txBody>
      </p:sp>
      <p:sp>
        <p:nvSpPr>
          <p:cNvPr id="94" name="Google Shape;94;p5"/>
          <p:cNvSpPr/>
          <p:nvPr/>
        </p:nvSpPr>
        <p:spPr>
          <a:xfrm>
            <a:off x="7036307" y="2348483"/>
            <a:ext cx="2209800" cy="30480"/>
          </a:xfrm>
          <a:custGeom>
            <a:rect b="b" l="l" r="r" t="t"/>
            <a:pathLst>
              <a:path extrusionOk="0" h="30480" w="2209800">
                <a:moveTo>
                  <a:pt x="2209800" y="0"/>
                </a:moveTo>
                <a:lnTo>
                  <a:pt x="0" y="0"/>
                </a:lnTo>
                <a:lnTo>
                  <a:pt x="0" y="30479"/>
                </a:lnTo>
                <a:lnTo>
                  <a:pt x="2209800" y="30479"/>
                </a:lnTo>
                <a:lnTo>
                  <a:pt x="2209800"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95" name="Google Shape;95;p5"/>
          <p:cNvSpPr/>
          <p:nvPr/>
        </p:nvSpPr>
        <p:spPr>
          <a:xfrm>
            <a:off x="1222247" y="1723644"/>
            <a:ext cx="2590800" cy="1557655"/>
          </a:xfrm>
          <a:custGeom>
            <a:rect b="b" l="l" r="r" t="t"/>
            <a:pathLst>
              <a:path extrusionOk="0" h="1557654" w="2590800">
                <a:moveTo>
                  <a:pt x="2467355" y="0"/>
                </a:moveTo>
                <a:lnTo>
                  <a:pt x="124968" y="0"/>
                </a:lnTo>
                <a:lnTo>
                  <a:pt x="109728" y="3047"/>
                </a:lnTo>
                <a:lnTo>
                  <a:pt x="71628" y="16763"/>
                </a:lnTo>
                <a:lnTo>
                  <a:pt x="39624" y="41147"/>
                </a:lnTo>
                <a:lnTo>
                  <a:pt x="32004" y="50291"/>
                </a:lnTo>
                <a:lnTo>
                  <a:pt x="22860" y="60959"/>
                </a:lnTo>
                <a:lnTo>
                  <a:pt x="16764" y="71627"/>
                </a:lnTo>
                <a:lnTo>
                  <a:pt x="10668" y="83819"/>
                </a:lnTo>
                <a:lnTo>
                  <a:pt x="6096" y="97535"/>
                </a:lnTo>
                <a:lnTo>
                  <a:pt x="0" y="124967"/>
                </a:lnTo>
                <a:lnTo>
                  <a:pt x="0" y="1434083"/>
                </a:lnTo>
                <a:lnTo>
                  <a:pt x="10668" y="1473707"/>
                </a:lnTo>
                <a:lnTo>
                  <a:pt x="32004" y="1507235"/>
                </a:lnTo>
                <a:lnTo>
                  <a:pt x="39624" y="1517903"/>
                </a:lnTo>
                <a:lnTo>
                  <a:pt x="71628" y="1540764"/>
                </a:lnTo>
                <a:lnTo>
                  <a:pt x="109728" y="1554479"/>
                </a:lnTo>
                <a:lnTo>
                  <a:pt x="124968" y="1557527"/>
                </a:lnTo>
                <a:lnTo>
                  <a:pt x="2467355" y="1557527"/>
                </a:lnTo>
                <a:lnTo>
                  <a:pt x="2506979" y="1546859"/>
                </a:lnTo>
                <a:lnTo>
                  <a:pt x="2536240" y="1530095"/>
                </a:lnTo>
                <a:lnTo>
                  <a:pt x="128015" y="1530095"/>
                </a:lnTo>
                <a:lnTo>
                  <a:pt x="115824" y="1528571"/>
                </a:lnTo>
                <a:lnTo>
                  <a:pt x="117348" y="1528571"/>
                </a:lnTo>
                <a:lnTo>
                  <a:pt x="105156" y="1525523"/>
                </a:lnTo>
                <a:lnTo>
                  <a:pt x="106680" y="1525523"/>
                </a:lnTo>
                <a:lnTo>
                  <a:pt x="98552" y="1522476"/>
                </a:lnTo>
                <a:lnTo>
                  <a:pt x="96012" y="1522476"/>
                </a:lnTo>
                <a:lnTo>
                  <a:pt x="88010" y="1517903"/>
                </a:lnTo>
                <a:lnTo>
                  <a:pt x="85343" y="1517903"/>
                </a:lnTo>
                <a:lnTo>
                  <a:pt x="76200" y="1511807"/>
                </a:lnTo>
                <a:lnTo>
                  <a:pt x="68884" y="1505711"/>
                </a:lnTo>
                <a:lnTo>
                  <a:pt x="68580" y="1505711"/>
                </a:lnTo>
                <a:lnTo>
                  <a:pt x="59436" y="1498091"/>
                </a:lnTo>
                <a:lnTo>
                  <a:pt x="60960" y="1498091"/>
                </a:lnTo>
                <a:lnTo>
                  <a:pt x="51815" y="1488947"/>
                </a:lnTo>
                <a:lnTo>
                  <a:pt x="52069" y="1488947"/>
                </a:lnTo>
                <a:lnTo>
                  <a:pt x="45720" y="1481327"/>
                </a:lnTo>
                <a:lnTo>
                  <a:pt x="39624" y="1472183"/>
                </a:lnTo>
                <a:lnTo>
                  <a:pt x="41148" y="1472183"/>
                </a:lnTo>
                <a:lnTo>
                  <a:pt x="35052" y="1461515"/>
                </a:lnTo>
                <a:lnTo>
                  <a:pt x="35922" y="1461515"/>
                </a:lnTo>
                <a:lnTo>
                  <a:pt x="32004" y="1452371"/>
                </a:lnTo>
                <a:lnTo>
                  <a:pt x="28956" y="1441703"/>
                </a:lnTo>
                <a:lnTo>
                  <a:pt x="27622" y="1431035"/>
                </a:lnTo>
                <a:lnTo>
                  <a:pt x="27432" y="1431035"/>
                </a:lnTo>
                <a:lnTo>
                  <a:pt x="27432" y="126491"/>
                </a:lnTo>
                <a:lnTo>
                  <a:pt x="27622" y="126491"/>
                </a:lnTo>
                <a:lnTo>
                  <a:pt x="28956" y="115823"/>
                </a:lnTo>
                <a:lnTo>
                  <a:pt x="29337" y="115823"/>
                </a:lnTo>
                <a:lnTo>
                  <a:pt x="32004" y="105155"/>
                </a:lnTo>
                <a:lnTo>
                  <a:pt x="32575" y="105155"/>
                </a:lnTo>
                <a:lnTo>
                  <a:pt x="36004" y="96011"/>
                </a:lnTo>
                <a:lnTo>
                  <a:pt x="35052" y="96011"/>
                </a:lnTo>
                <a:lnTo>
                  <a:pt x="41148" y="85343"/>
                </a:lnTo>
                <a:lnTo>
                  <a:pt x="39624" y="85343"/>
                </a:lnTo>
                <a:lnTo>
                  <a:pt x="45720" y="76200"/>
                </a:lnTo>
                <a:lnTo>
                  <a:pt x="52070" y="68579"/>
                </a:lnTo>
                <a:lnTo>
                  <a:pt x="51815" y="68579"/>
                </a:lnTo>
                <a:lnTo>
                  <a:pt x="59436" y="59435"/>
                </a:lnTo>
                <a:lnTo>
                  <a:pt x="60960" y="59435"/>
                </a:lnTo>
                <a:lnTo>
                  <a:pt x="68580" y="51815"/>
                </a:lnTo>
                <a:lnTo>
                  <a:pt x="68884" y="51815"/>
                </a:lnTo>
                <a:lnTo>
                  <a:pt x="76200" y="45719"/>
                </a:lnTo>
                <a:lnTo>
                  <a:pt x="78028" y="45719"/>
                </a:lnTo>
                <a:lnTo>
                  <a:pt x="85343" y="39623"/>
                </a:lnTo>
                <a:lnTo>
                  <a:pt x="88011" y="39623"/>
                </a:lnTo>
                <a:lnTo>
                  <a:pt x="96012" y="35051"/>
                </a:lnTo>
                <a:lnTo>
                  <a:pt x="98552" y="35051"/>
                </a:lnTo>
                <a:lnTo>
                  <a:pt x="106680" y="32003"/>
                </a:lnTo>
                <a:lnTo>
                  <a:pt x="105156" y="32003"/>
                </a:lnTo>
                <a:lnTo>
                  <a:pt x="117348" y="28955"/>
                </a:lnTo>
                <a:lnTo>
                  <a:pt x="115824" y="28955"/>
                </a:lnTo>
                <a:lnTo>
                  <a:pt x="128015" y="27431"/>
                </a:lnTo>
                <a:lnTo>
                  <a:pt x="2535174" y="27431"/>
                </a:lnTo>
                <a:lnTo>
                  <a:pt x="2529840" y="22859"/>
                </a:lnTo>
                <a:lnTo>
                  <a:pt x="2519172" y="16763"/>
                </a:lnTo>
                <a:lnTo>
                  <a:pt x="2506979" y="10667"/>
                </a:lnTo>
                <a:lnTo>
                  <a:pt x="2493264" y="6095"/>
                </a:lnTo>
                <a:lnTo>
                  <a:pt x="2481072" y="3047"/>
                </a:lnTo>
                <a:lnTo>
                  <a:pt x="2467355" y="0"/>
                </a:lnTo>
                <a:close/>
              </a:path>
              <a:path extrusionOk="0" h="1557654" w="2590800">
                <a:moveTo>
                  <a:pt x="2496312" y="1520952"/>
                </a:moveTo>
                <a:lnTo>
                  <a:pt x="2485643" y="1525523"/>
                </a:lnTo>
                <a:lnTo>
                  <a:pt x="2474976" y="1528571"/>
                </a:lnTo>
                <a:lnTo>
                  <a:pt x="2476500" y="1528571"/>
                </a:lnTo>
                <a:lnTo>
                  <a:pt x="2462784" y="1530095"/>
                </a:lnTo>
                <a:lnTo>
                  <a:pt x="2536240" y="1530095"/>
                </a:lnTo>
                <a:lnTo>
                  <a:pt x="2540507" y="1527047"/>
                </a:lnTo>
                <a:lnTo>
                  <a:pt x="2545841" y="1522476"/>
                </a:lnTo>
                <a:lnTo>
                  <a:pt x="2494788" y="1522476"/>
                </a:lnTo>
                <a:lnTo>
                  <a:pt x="2496312" y="1520952"/>
                </a:lnTo>
                <a:close/>
              </a:path>
              <a:path extrusionOk="0" h="1557654" w="2590800">
                <a:moveTo>
                  <a:pt x="94488" y="1520952"/>
                </a:moveTo>
                <a:lnTo>
                  <a:pt x="96012" y="1522476"/>
                </a:lnTo>
                <a:lnTo>
                  <a:pt x="98552" y="1522476"/>
                </a:lnTo>
                <a:lnTo>
                  <a:pt x="94488" y="1520952"/>
                </a:lnTo>
                <a:close/>
              </a:path>
              <a:path extrusionOk="0" h="1557654" w="2590800">
                <a:moveTo>
                  <a:pt x="2506979" y="1516379"/>
                </a:moveTo>
                <a:lnTo>
                  <a:pt x="2494788" y="1522476"/>
                </a:lnTo>
                <a:lnTo>
                  <a:pt x="2545841" y="1522476"/>
                </a:lnTo>
                <a:lnTo>
                  <a:pt x="2551176" y="1517903"/>
                </a:lnTo>
                <a:lnTo>
                  <a:pt x="2505455" y="1517903"/>
                </a:lnTo>
                <a:lnTo>
                  <a:pt x="2506979" y="1516379"/>
                </a:lnTo>
                <a:close/>
              </a:path>
              <a:path extrusionOk="0" h="1557654" w="2590800">
                <a:moveTo>
                  <a:pt x="85343" y="1516379"/>
                </a:moveTo>
                <a:lnTo>
                  <a:pt x="85343" y="1517903"/>
                </a:lnTo>
                <a:lnTo>
                  <a:pt x="88010" y="1517903"/>
                </a:lnTo>
                <a:lnTo>
                  <a:pt x="85343" y="1516379"/>
                </a:lnTo>
                <a:close/>
              </a:path>
              <a:path extrusionOk="0" h="1557654" w="2590800">
                <a:moveTo>
                  <a:pt x="2523743" y="1504188"/>
                </a:moveTo>
                <a:lnTo>
                  <a:pt x="2514600" y="1511807"/>
                </a:lnTo>
                <a:lnTo>
                  <a:pt x="2516124" y="1511807"/>
                </a:lnTo>
                <a:lnTo>
                  <a:pt x="2505455" y="1517903"/>
                </a:lnTo>
                <a:lnTo>
                  <a:pt x="2551176" y="1517903"/>
                </a:lnTo>
                <a:lnTo>
                  <a:pt x="2560319" y="1507235"/>
                </a:lnTo>
                <a:lnTo>
                  <a:pt x="2561408" y="1505711"/>
                </a:lnTo>
                <a:lnTo>
                  <a:pt x="2523743" y="1505711"/>
                </a:lnTo>
                <a:lnTo>
                  <a:pt x="2523743" y="1504188"/>
                </a:lnTo>
                <a:close/>
              </a:path>
              <a:path extrusionOk="0" h="1557654" w="2590800">
                <a:moveTo>
                  <a:pt x="67056" y="1504188"/>
                </a:moveTo>
                <a:lnTo>
                  <a:pt x="68580" y="1505711"/>
                </a:lnTo>
                <a:lnTo>
                  <a:pt x="68884" y="1505711"/>
                </a:lnTo>
                <a:lnTo>
                  <a:pt x="67056" y="1504188"/>
                </a:lnTo>
                <a:close/>
              </a:path>
              <a:path extrusionOk="0" h="1557654" w="2590800">
                <a:moveTo>
                  <a:pt x="2572294" y="1488947"/>
                </a:moveTo>
                <a:lnTo>
                  <a:pt x="2538984" y="1488947"/>
                </a:lnTo>
                <a:lnTo>
                  <a:pt x="2531364" y="1498091"/>
                </a:lnTo>
                <a:lnTo>
                  <a:pt x="2523743" y="1505711"/>
                </a:lnTo>
                <a:lnTo>
                  <a:pt x="2561408" y="1505711"/>
                </a:lnTo>
                <a:lnTo>
                  <a:pt x="2567940" y="1496567"/>
                </a:lnTo>
                <a:lnTo>
                  <a:pt x="2572294" y="1488947"/>
                </a:lnTo>
                <a:close/>
              </a:path>
              <a:path extrusionOk="0" h="1557654" w="2590800">
                <a:moveTo>
                  <a:pt x="52069" y="1488947"/>
                </a:moveTo>
                <a:lnTo>
                  <a:pt x="51815" y="1488947"/>
                </a:lnTo>
                <a:lnTo>
                  <a:pt x="53340" y="1490471"/>
                </a:lnTo>
                <a:lnTo>
                  <a:pt x="52069" y="1488947"/>
                </a:lnTo>
                <a:close/>
              </a:path>
              <a:path extrusionOk="0" h="1557654" w="2590800">
                <a:moveTo>
                  <a:pt x="2584195" y="1461515"/>
                </a:moveTo>
                <a:lnTo>
                  <a:pt x="2555748" y="1461515"/>
                </a:lnTo>
                <a:lnTo>
                  <a:pt x="2549652" y="1472183"/>
                </a:lnTo>
                <a:lnTo>
                  <a:pt x="2551176" y="1472183"/>
                </a:lnTo>
                <a:lnTo>
                  <a:pt x="2545079" y="1481327"/>
                </a:lnTo>
                <a:lnTo>
                  <a:pt x="2537460" y="1490471"/>
                </a:lnTo>
                <a:lnTo>
                  <a:pt x="2538984" y="1488947"/>
                </a:lnTo>
                <a:lnTo>
                  <a:pt x="2572294" y="1488947"/>
                </a:lnTo>
                <a:lnTo>
                  <a:pt x="2574036" y="1485900"/>
                </a:lnTo>
                <a:lnTo>
                  <a:pt x="2580131" y="1473707"/>
                </a:lnTo>
                <a:lnTo>
                  <a:pt x="2584195" y="1461515"/>
                </a:lnTo>
                <a:close/>
              </a:path>
              <a:path extrusionOk="0" h="1557654" w="2590800">
                <a:moveTo>
                  <a:pt x="35922" y="1461515"/>
                </a:moveTo>
                <a:lnTo>
                  <a:pt x="35052" y="1461515"/>
                </a:lnTo>
                <a:lnTo>
                  <a:pt x="36576" y="1463039"/>
                </a:lnTo>
                <a:lnTo>
                  <a:pt x="35922" y="1461515"/>
                </a:lnTo>
                <a:close/>
              </a:path>
              <a:path extrusionOk="0" h="1557654" w="2590800">
                <a:moveTo>
                  <a:pt x="2563367" y="1429511"/>
                </a:moveTo>
                <a:lnTo>
                  <a:pt x="2561843" y="1441703"/>
                </a:lnTo>
                <a:lnTo>
                  <a:pt x="2558796" y="1452371"/>
                </a:lnTo>
                <a:lnTo>
                  <a:pt x="2554224" y="1463039"/>
                </a:lnTo>
                <a:lnTo>
                  <a:pt x="2555748" y="1461515"/>
                </a:lnTo>
                <a:lnTo>
                  <a:pt x="2584195" y="1461515"/>
                </a:lnTo>
                <a:lnTo>
                  <a:pt x="2584704" y="1459991"/>
                </a:lnTo>
                <a:lnTo>
                  <a:pt x="2587752" y="1447800"/>
                </a:lnTo>
                <a:lnTo>
                  <a:pt x="2590800" y="1434083"/>
                </a:lnTo>
                <a:lnTo>
                  <a:pt x="2590800" y="1431035"/>
                </a:lnTo>
                <a:lnTo>
                  <a:pt x="2563367" y="1431035"/>
                </a:lnTo>
                <a:lnTo>
                  <a:pt x="2563367" y="1429511"/>
                </a:lnTo>
                <a:close/>
              </a:path>
              <a:path extrusionOk="0" h="1557654" w="2590800">
                <a:moveTo>
                  <a:pt x="27432" y="1429511"/>
                </a:moveTo>
                <a:lnTo>
                  <a:pt x="27432" y="1431035"/>
                </a:lnTo>
                <a:lnTo>
                  <a:pt x="27622" y="1431035"/>
                </a:lnTo>
                <a:lnTo>
                  <a:pt x="27432" y="1429511"/>
                </a:lnTo>
                <a:close/>
              </a:path>
              <a:path extrusionOk="0" h="1557654" w="2590800">
                <a:moveTo>
                  <a:pt x="2590800" y="126491"/>
                </a:moveTo>
                <a:lnTo>
                  <a:pt x="2563367" y="126491"/>
                </a:lnTo>
                <a:lnTo>
                  <a:pt x="2563367" y="1431035"/>
                </a:lnTo>
                <a:lnTo>
                  <a:pt x="2590800" y="1431035"/>
                </a:lnTo>
                <a:lnTo>
                  <a:pt x="2590800" y="126491"/>
                </a:lnTo>
                <a:close/>
              </a:path>
              <a:path extrusionOk="0" h="1557654" w="2590800">
                <a:moveTo>
                  <a:pt x="27622" y="126491"/>
                </a:moveTo>
                <a:lnTo>
                  <a:pt x="27432" y="126491"/>
                </a:lnTo>
                <a:lnTo>
                  <a:pt x="27432" y="128015"/>
                </a:lnTo>
                <a:lnTo>
                  <a:pt x="27622" y="126491"/>
                </a:lnTo>
                <a:close/>
              </a:path>
              <a:path extrusionOk="0" h="1557654" w="2590800">
                <a:moveTo>
                  <a:pt x="2588767" y="115823"/>
                </a:moveTo>
                <a:lnTo>
                  <a:pt x="2561843" y="115823"/>
                </a:lnTo>
                <a:lnTo>
                  <a:pt x="2563367" y="128015"/>
                </a:lnTo>
                <a:lnTo>
                  <a:pt x="2563367" y="126491"/>
                </a:lnTo>
                <a:lnTo>
                  <a:pt x="2590800" y="126491"/>
                </a:lnTo>
                <a:lnTo>
                  <a:pt x="2590800" y="124967"/>
                </a:lnTo>
                <a:lnTo>
                  <a:pt x="2588767" y="115823"/>
                </a:lnTo>
                <a:close/>
              </a:path>
              <a:path extrusionOk="0" h="1557654" w="2590800">
                <a:moveTo>
                  <a:pt x="29337" y="115823"/>
                </a:moveTo>
                <a:lnTo>
                  <a:pt x="28956" y="115823"/>
                </a:lnTo>
                <a:lnTo>
                  <a:pt x="28956" y="117347"/>
                </a:lnTo>
                <a:lnTo>
                  <a:pt x="29337" y="115823"/>
                </a:lnTo>
                <a:close/>
              </a:path>
              <a:path extrusionOk="0" h="1557654" w="2590800">
                <a:moveTo>
                  <a:pt x="2586397" y="105155"/>
                </a:moveTo>
                <a:lnTo>
                  <a:pt x="2558796" y="105155"/>
                </a:lnTo>
                <a:lnTo>
                  <a:pt x="2561843" y="117347"/>
                </a:lnTo>
                <a:lnTo>
                  <a:pt x="2561843" y="115823"/>
                </a:lnTo>
                <a:lnTo>
                  <a:pt x="2588767" y="115823"/>
                </a:lnTo>
                <a:lnTo>
                  <a:pt x="2586397" y="105155"/>
                </a:lnTo>
                <a:close/>
              </a:path>
              <a:path extrusionOk="0" h="1557654" w="2590800">
                <a:moveTo>
                  <a:pt x="32575" y="105155"/>
                </a:moveTo>
                <a:lnTo>
                  <a:pt x="32004" y="105155"/>
                </a:lnTo>
                <a:lnTo>
                  <a:pt x="32004" y="106679"/>
                </a:lnTo>
                <a:lnTo>
                  <a:pt x="32575" y="105155"/>
                </a:lnTo>
                <a:close/>
              </a:path>
              <a:path extrusionOk="0" h="1557654" w="2590800">
                <a:moveTo>
                  <a:pt x="2554224" y="94487"/>
                </a:moveTo>
                <a:lnTo>
                  <a:pt x="2558796" y="106679"/>
                </a:lnTo>
                <a:lnTo>
                  <a:pt x="2558796" y="105155"/>
                </a:lnTo>
                <a:lnTo>
                  <a:pt x="2586397" y="105155"/>
                </a:lnTo>
                <a:lnTo>
                  <a:pt x="2584704" y="97535"/>
                </a:lnTo>
                <a:lnTo>
                  <a:pt x="2584195" y="96011"/>
                </a:lnTo>
                <a:lnTo>
                  <a:pt x="2555748" y="96011"/>
                </a:lnTo>
                <a:lnTo>
                  <a:pt x="2554224" y="94487"/>
                </a:lnTo>
                <a:close/>
              </a:path>
              <a:path extrusionOk="0" h="1557654" w="2590800">
                <a:moveTo>
                  <a:pt x="36576" y="94487"/>
                </a:moveTo>
                <a:lnTo>
                  <a:pt x="35052" y="96011"/>
                </a:lnTo>
                <a:lnTo>
                  <a:pt x="36004" y="96011"/>
                </a:lnTo>
                <a:lnTo>
                  <a:pt x="36576" y="94487"/>
                </a:lnTo>
                <a:close/>
              </a:path>
              <a:path extrusionOk="0" h="1557654" w="2590800">
                <a:moveTo>
                  <a:pt x="2537460" y="67055"/>
                </a:moveTo>
                <a:lnTo>
                  <a:pt x="2545079" y="76200"/>
                </a:lnTo>
                <a:lnTo>
                  <a:pt x="2551176" y="85343"/>
                </a:lnTo>
                <a:lnTo>
                  <a:pt x="2549652" y="85343"/>
                </a:lnTo>
                <a:lnTo>
                  <a:pt x="2555748" y="96011"/>
                </a:lnTo>
                <a:lnTo>
                  <a:pt x="2584195" y="96011"/>
                </a:lnTo>
                <a:lnTo>
                  <a:pt x="2580131" y="83819"/>
                </a:lnTo>
                <a:lnTo>
                  <a:pt x="2574036" y="71627"/>
                </a:lnTo>
                <a:lnTo>
                  <a:pt x="2572294" y="68579"/>
                </a:lnTo>
                <a:lnTo>
                  <a:pt x="2538984" y="68579"/>
                </a:lnTo>
                <a:lnTo>
                  <a:pt x="2537460" y="67055"/>
                </a:lnTo>
                <a:close/>
              </a:path>
              <a:path extrusionOk="0" h="1557654" w="2590800">
                <a:moveTo>
                  <a:pt x="53340" y="67055"/>
                </a:moveTo>
                <a:lnTo>
                  <a:pt x="51815" y="68579"/>
                </a:lnTo>
                <a:lnTo>
                  <a:pt x="52070" y="68579"/>
                </a:lnTo>
                <a:lnTo>
                  <a:pt x="53340" y="67055"/>
                </a:lnTo>
                <a:close/>
              </a:path>
              <a:path extrusionOk="0" h="1557654" w="2590800">
                <a:moveTo>
                  <a:pt x="2566851" y="59435"/>
                </a:moveTo>
                <a:lnTo>
                  <a:pt x="2531364" y="59435"/>
                </a:lnTo>
                <a:lnTo>
                  <a:pt x="2538984" y="68579"/>
                </a:lnTo>
                <a:lnTo>
                  <a:pt x="2572294" y="68579"/>
                </a:lnTo>
                <a:lnTo>
                  <a:pt x="2567940" y="60959"/>
                </a:lnTo>
                <a:lnTo>
                  <a:pt x="2566851" y="59435"/>
                </a:lnTo>
                <a:close/>
              </a:path>
              <a:path extrusionOk="0" h="1557654" w="2590800">
                <a:moveTo>
                  <a:pt x="60960" y="59435"/>
                </a:moveTo>
                <a:lnTo>
                  <a:pt x="59436" y="59435"/>
                </a:lnTo>
                <a:lnTo>
                  <a:pt x="59436" y="60959"/>
                </a:lnTo>
                <a:lnTo>
                  <a:pt x="60960" y="59435"/>
                </a:lnTo>
                <a:close/>
              </a:path>
              <a:path extrusionOk="0" h="1557654" w="2590800">
                <a:moveTo>
                  <a:pt x="2561408" y="51815"/>
                </a:moveTo>
                <a:lnTo>
                  <a:pt x="2522219" y="51815"/>
                </a:lnTo>
                <a:lnTo>
                  <a:pt x="2531364" y="60959"/>
                </a:lnTo>
                <a:lnTo>
                  <a:pt x="2531364" y="59435"/>
                </a:lnTo>
                <a:lnTo>
                  <a:pt x="2566851" y="59435"/>
                </a:lnTo>
                <a:lnTo>
                  <a:pt x="2561408" y="51815"/>
                </a:lnTo>
                <a:close/>
              </a:path>
              <a:path extrusionOk="0" h="1557654" w="2590800">
                <a:moveTo>
                  <a:pt x="68884" y="51815"/>
                </a:moveTo>
                <a:lnTo>
                  <a:pt x="68580" y="51815"/>
                </a:lnTo>
                <a:lnTo>
                  <a:pt x="67055" y="53340"/>
                </a:lnTo>
                <a:lnTo>
                  <a:pt x="68884" y="51815"/>
                </a:lnTo>
                <a:close/>
              </a:path>
              <a:path extrusionOk="0" h="1557654" w="2590800">
                <a:moveTo>
                  <a:pt x="2555748" y="45719"/>
                </a:moveTo>
                <a:lnTo>
                  <a:pt x="2514600" y="45719"/>
                </a:lnTo>
                <a:lnTo>
                  <a:pt x="2523744" y="53340"/>
                </a:lnTo>
                <a:lnTo>
                  <a:pt x="2522219" y="51815"/>
                </a:lnTo>
                <a:lnTo>
                  <a:pt x="2561408" y="51815"/>
                </a:lnTo>
                <a:lnTo>
                  <a:pt x="2560319" y="50291"/>
                </a:lnTo>
                <a:lnTo>
                  <a:pt x="2555748" y="45719"/>
                </a:lnTo>
                <a:close/>
              </a:path>
              <a:path extrusionOk="0" h="1557654" w="2590800">
                <a:moveTo>
                  <a:pt x="78028" y="45719"/>
                </a:moveTo>
                <a:lnTo>
                  <a:pt x="76200" y="45719"/>
                </a:lnTo>
                <a:lnTo>
                  <a:pt x="76200" y="47243"/>
                </a:lnTo>
                <a:lnTo>
                  <a:pt x="78028" y="45719"/>
                </a:lnTo>
                <a:close/>
              </a:path>
              <a:path extrusionOk="0" h="1557654" w="2590800">
                <a:moveTo>
                  <a:pt x="2549398" y="39623"/>
                </a:moveTo>
                <a:lnTo>
                  <a:pt x="2505455" y="39623"/>
                </a:lnTo>
                <a:lnTo>
                  <a:pt x="2516124" y="47243"/>
                </a:lnTo>
                <a:lnTo>
                  <a:pt x="2514600" y="45719"/>
                </a:lnTo>
                <a:lnTo>
                  <a:pt x="2555748" y="45719"/>
                </a:lnTo>
                <a:lnTo>
                  <a:pt x="2551176" y="41147"/>
                </a:lnTo>
                <a:lnTo>
                  <a:pt x="2549398" y="39623"/>
                </a:lnTo>
                <a:close/>
              </a:path>
              <a:path extrusionOk="0" h="1557654" w="2590800">
                <a:moveTo>
                  <a:pt x="88011" y="39623"/>
                </a:moveTo>
                <a:lnTo>
                  <a:pt x="85343" y="39623"/>
                </a:lnTo>
                <a:lnTo>
                  <a:pt x="85343" y="41147"/>
                </a:lnTo>
                <a:lnTo>
                  <a:pt x="88011" y="39623"/>
                </a:lnTo>
                <a:close/>
              </a:path>
              <a:path extrusionOk="0" h="1557654" w="2590800">
                <a:moveTo>
                  <a:pt x="2544064" y="35051"/>
                </a:moveTo>
                <a:lnTo>
                  <a:pt x="2494788" y="35051"/>
                </a:lnTo>
                <a:lnTo>
                  <a:pt x="2506979" y="41147"/>
                </a:lnTo>
                <a:lnTo>
                  <a:pt x="2505455" y="39623"/>
                </a:lnTo>
                <a:lnTo>
                  <a:pt x="2549398" y="39623"/>
                </a:lnTo>
                <a:lnTo>
                  <a:pt x="2544064" y="35051"/>
                </a:lnTo>
                <a:close/>
              </a:path>
              <a:path extrusionOk="0" h="1557654" w="2590800">
                <a:moveTo>
                  <a:pt x="98552" y="35051"/>
                </a:moveTo>
                <a:lnTo>
                  <a:pt x="96012" y="35051"/>
                </a:lnTo>
                <a:lnTo>
                  <a:pt x="94488" y="36575"/>
                </a:lnTo>
                <a:lnTo>
                  <a:pt x="98552" y="35051"/>
                </a:lnTo>
                <a:close/>
              </a:path>
              <a:path extrusionOk="0" h="1557654" w="2590800">
                <a:moveTo>
                  <a:pt x="2535174" y="27431"/>
                </a:moveTo>
                <a:lnTo>
                  <a:pt x="2462784" y="27431"/>
                </a:lnTo>
                <a:lnTo>
                  <a:pt x="2476500" y="28955"/>
                </a:lnTo>
                <a:lnTo>
                  <a:pt x="2474976" y="28955"/>
                </a:lnTo>
                <a:lnTo>
                  <a:pt x="2485643" y="32003"/>
                </a:lnTo>
                <a:lnTo>
                  <a:pt x="2496312" y="36575"/>
                </a:lnTo>
                <a:lnTo>
                  <a:pt x="2494788" y="35051"/>
                </a:lnTo>
                <a:lnTo>
                  <a:pt x="2544064" y="35051"/>
                </a:lnTo>
                <a:lnTo>
                  <a:pt x="2535174"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96" name="Google Shape;96;p5"/>
          <p:cNvSpPr/>
          <p:nvPr/>
        </p:nvSpPr>
        <p:spPr>
          <a:xfrm>
            <a:off x="4049267" y="1723644"/>
            <a:ext cx="2592705" cy="1557655"/>
          </a:xfrm>
          <a:custGeom>
            <a:rect b="b" l="l" r="r" t="t"/>
            <a:pathLst>
              <a:path extrusionOk="0" h="1557654" w="2592704">
                <a:moveTo>
                  <a:pt x="2467356" y="0"/>
                </a:moveTo>
                <a:lnTo>
                  <a:pt x="124968" y="0"/>
                </a:lnTo>
                <a:lnTo>
                  <a:pt x="97536" y="6095"/>
                </a:lnTo>
                <a:lnTo>
                  <a:pt x="60960" y="22859"/>
                </a:lnTo>
                <a:lnTo>
                  <a:pt x="32004" y="50291"/>
                </a:lnTo>
                <a:lnTo>
                  <a:pt x="10668" y="83819"/>
                </a:lnTo>
                <a:lnTo>
                  <a:pt x="0" y="138683"/>
                </a:lnTo>
                <a:lnTo>
                  <a:pt x="0" y="1420367"/>
                </a:lnTo>
                <a:lnTo>
                  <a:pt x="6096" y="1459991"/>
                </a:lnTo>
                <a:lnTo>
                  <a:pt x="32004" y="1507235"/>
                </a:lnTo>
                <a:lnTo>
                  <a:pt x="60960" y="1534667"/>
                </a:lnTo>
                <a:lnTo>
                  <a:pt x="97536" y="1551431"/>
                </a:lnTo>
                <a:lnTo>
                  <a:pt x="124968" y="1557527"/>
                </a:lnTo>
                <a:lnTo>
                  <a:pt x="2467356" y="1557527"/>
                </a:lnTo>
                <a:lnTo>
                  <a:pt x="2494788" y="1551431"/>
                </a:lnTo>
                <a:lnTo>
                  <a:pt x="2506980" y="1546859"/>
                </a:lnTo>
                <a:lnTo>
                  <a:pt x="2531364" y="1534667"/>
                </a:lnTo>
                <a:lnTo>
                  <a:pt x="2537764" y="1530095"/>
                </a:lnTo>
                <a:lnTo>
                  <a:pt x="128016" y="1530095"/>
                </a:lnTo>
                <a:lnTo>
                  <a:pt x="115824" y="1528571"/>
                </a:lnTo>
                <a:lnTo>
                  <a:pt x="117348" y="1528571"/>
                </a:lnTo>
                <a:lnTo>
                  <a:pt x="105156" y="1525523"/>
                </a:lnTo>
                <a:lnTo>
                  <a:pt x="106680" y="1525523"/>
                </a:lnTo>
                <a:lnTo>
                  <a:pt x="98552" y="1522476"/>
                </a:lnTo>
                <a:lnTo>
                  <a:pt x="96012" y="1522476"/>
                </a:lnTo>
                <a:lnTo>
                  <a:pt x="88011" y="1517903"/>
                </a:lnTo>
                <a:lnTo>
                  <a:pt x="86868" y="1517903"/>
                </a:lnTo>
                <a:lnTo>
                  <a:pt x="76200" y="1511807"/>
                </a:lnTo>
                <a:lnTo>
                  <a:pt x="77724" y="1511807"/>
                </a:lnTo>
                <a:lnTo>
                  <a:pt x="69189" y="1505711"/>
                </a:lnTo>
                <a:lnTo>
                  <a:pt x="68580" y="1505711"/>
                </a:lnTo>
                <a:lnTo>
                  <a:pt x="59436" y="1498091"/>
                </a:lnTo>
                <a:lnTo>
                  <a:pt x="60960" y="1498091"/>
                </a:lnTo>
                <a:lnTo>
                  <a:pt x="51816" y="1488947"/>
                </a:lnTo>
                <a:lnTo>
                  <a:pt x="52070" y="1488947"/>
                </a:lnTo>
                <a:lnTo>
                  <a:pt x="45720" y="1481327"/>
                </a:lnTo>
                <a:lnTo>
                  <a:pt x="47244" y="1481327"/>
                </a:lnTo>
                <a:lnTo>
                  <a:pt x="41148" y="1472183"/>
                </a:lnTo>
                <a:lnTo>
                  <a:pt x="37229" y="1463039"/>
                </a:lnTo>
                <a:lnTo>
                  <a:pt x="36576" y="1463039"/>
                </a:lnTo>
                <a:lnTo>
                  <a:pt x="32004" y="1452371"/>
                </a:lnTo>
                <a:lnTo>
                  <a:pt x="28956" y="1441703"/>
                </a:lnTo>
                <a:lnTo>
                  <a:pt x="30480" y="1441703"/>
                </a:lnTo>
                <a:lnTo>
                  <a:pt x="27812" y="1431035"/>
                </a:lnTo>
                <a:lnTo>
                  <a:pt x="27432" y="1431035"/>
                </a:lnTo>
                <a:lnTo>
                  <a:pt x="27432" y="126491"/>
                </a:lnTo>
                <a:lnTo>
                  <a:pt x="27812" y="126491"/>
                </a:lnTo>
                <a:lnTo>
                  <a:pt x="30099" y="117347"/>
                </a:lnTo>
                <a:lnTo>
                  <a:pt x="28956" y="117347"/>
                </a:lnTo>
                <a:lnTo>
                  <a:pt x="32004" y="105155"/>
                </a:lnTo>
                <a:lnTo>
                  <a:pt x="32575" y="105155"/>
                </a:lnTo>
                <a:lnTo>
                  <a:pt x="36576" y="94487"/>
                </a:lnTo>
                <a:lnTo>
                  <a:pt x="37229" y="94487"/>
                </a:lnTo>
                <a:lnTo>
                  <a:pt x="41148" y="85343"/>
                </a:lnTo>
                <a:lnTo>
                  <a:pt x="47244" y="76200"/>
                </a:lnTo>
                <a:lnTo>
                  <a:pt x="45720" y="76200"/>
                </a:lnTo>
                <a:lnTo>
                  <a:pt x="52070" y="68579"/>
                </a:lnTo>
                <a:lnTo>
                  <a:pt x="51816" y="68579"/>
                </a:lnTo>
                <a:lnTo>
                  <a:pt x="68580" y="51815"/>
                </a:lnTo>
                <a:lnTo>
                  <a:pt x="69189" y="51815"/>
                </a:lnTo>
                <a:lnTo>
                  <a:pt x="77724" y="45719"/>
                </a:lnTo>
                <a:lnTo>
                  <a:pt x="78333" y="45719"/>
                </a:lnTo>
                <a:lnTo>
                  <a:pt x="86868" y="39623"/>
                </a:lnTo>
                <a:lnTo>
                  <a:pt x="88011" y="39623"/>
                </a:lnTo>
                <a:lnTo>
                  <a:pt x="96012" y="35051"/>
                </a:lnTo>
                <a:lnTo>
                  <a:pt x="98551" y="35051"/>
                </a:lnTo>
                <a:lnTo>
                  <a:pt x="106680" y="32003"/>
                </a:lnTo>
                <a:lnTo>
                  <a:pt x="105156" y="32003"/>
                </a:lnTo>
                <a:lnTo>
                  <a:pt x="117348" y="28955"/>
                </a:lnTo>
                <a:lnTo>
                  <a:pt x="115824" y="28955"/>
                </a:lnTo>
                <a:lnTo>
                  <a:pt x="128016" y="27431"/>
                </a:lnTo>
                <a:lnTo>
                  <a:pt x="2536697" y="27431"/>
                </a:lnTo>
                <a:lnTo>
                  <a:pt x="2531364" y="22859"/>
                </a:lnTo>
                <a:lnTo>
                  <a:pt x="2506980" y="10667"/>
                </a:lnTo>
                <a:lnTo>
                  <a:pt x="2494788" y="6095"/>
                </a:lnTo>
                <a:lnTo>
                  <a:pt x="2467356" y="0"/>
                </a:lnTo>
                <a:close/>
              </a:path>
              <a:path extrusionOk="0" h="1557654" w="2592704">
                <a:moveTo>
                  <a:pt x="2496312" y="1520952"/>
                </a:moveTo>
                <a:lnTo>
                  <a:pt x="2485643" y="1525523"/>
                </a:lnTo>
                <a:lnTo>
                  <a:pt x="2487167" y="1525523"/>
                </a:lnTo>
                <a:lnTo>
                  <a:pt x="2474976" y="1528571"/>
                </a:lnTo>
                <a:lnTo>
                  <a:pt x="2476500" y="1528571"/>
                </a:lnTo>
                <a:lnTo>
                  <a:pt x="2464308" y="1530095"/>
                </a:lnTo>
                <a:lnTo>
                  <a:pt x="2537764" y="1530095"/>
                </a:lnTo>
                <a:lnTo>
                  <a:pt x="2542032" y="1527047"/>
                </a:lnTo>
                <a:lnTo>
                  <a:pt x="2546604" y="1522476"/>
                </a:lnTo>
                <a:lnTo>
                  <a:pt x="2496312" y="1522476"/>
                </a:lnTo>
                <a:lnTo>
                  <a:pt x="2496312" y="1520952"/>
                </a:lnTo>
                <a:close/>
              </a:path>
              <a:path extrusionOk="0" h="1557654" w="2592704">
                <a:moveTo>
                  <a:pt x="94487" y="1520952"/>
                </a:moveTo>
                <a:lnTo>
                  <a:pt x="96012" y="1522476"/>
                </a:lnTo>
                <a:lnTo>
                  <a:pt x="98552" y="1522476"/>
                </a:lnTo>
                <a:lnTo>
                  <a:pt x="94487" y="1520952"/>
                </a:lnTo>
                <a:close/>
              </a:path>
              <a:path extrusionOk="0" h="1557654" w="2592704">
                <a:moveTo>
                  <a:pt x="2506980" y="1516379"/>
                </a:moveTo>
                <a:lnTo>
                  <a:pt x="2496312" y="1522476"/>
                </a:lnTo>
                <a:lnTo>
                  <a:pt x="2546604" y="1522476"/>
                </a:lnTo>
                <a:lnTo>
                  <a:pt x="2551176" y="1517903"/>
                </a:lnTo>
                <a:lnTo>
                  <a:pt x="2505456" y="1517903"/>
                </a:lnTo>
                <a:lnTo>
                  <a:pt x="2506980" y="1516379"/>
                </a:lnTo>
                <a:close/>
              </a:path>
              <a:path extrusionOk="0" h="1557654" w="2592704">
                <a:moveTo>
                  <a:pt x="85344" y="1516379"/>
                </a:moveTo>
                <a:lnTo>
                  <a:pt x="86868" y="1517903"/>
                </a:lnTo>
                <a:lnTo>
                  <a:pt x="88011" y="1517903"/>
                </a:lnTo>
                <a:lnTo>
                  <a:pt x="85344" y="1516379"/>
                </a:lnTo>
                <a:close/>
              </a:path>
              <a:path extrusionOk="0" h="1557654" w="2592704">
                <a:moveTo>
                  <a:pt x="2523743" y="1504188"/>
                </a:moveTo>
                <a:lnTo>
                  <a:pt x="2514600" y="1511807"/>
                </a:lnTo>
                <a:lnTo>
                  <a:pt x="2516124" y="1511807"/>
                </a:lnTo>
                <a:lnTo>
                  <a:pt x="2505456" y="1517903"/>
                </a:lnTo>
                <a:lnTo>
                  <a:pt x="2551176" y="1517903"/>
                </a:lnTo>
                <a:lnTo>
                  <a:pt x="2560320" y="1507235"/>
                </a:lnTo>
                <a:lnTo>
                  <a:pt x="2561408" y="1505711"/>
                </a:lnTo>
                <a:lnTo>
                  <a:pt x="2523743" y="1505711"/>
                </a:lnTo>
                <a:lnTo>
                  <a:pt x="2523743" y="1504188"/>
                </a:lnTo>
                <a:close/>
              </a:path>
              <a:path extrusionOk="0" h="1557654" w="2592704">
                <a:moveTo>
                  <a:pt x="67056" y="1504188"/>
                </a:moveTo>
                <a:lnTo>
                  <a:pt x="68580" y="1505711"/>
                </a:lnTo>
                <a:lnTo>
                  <a:pt x="69189" y="1505711"/>
                </a:lnTo>
                <a:lnTo>
                  <a:pt x="67056" y="1504188"/>
                </a:lnTo>
                <a:close/>
              </a:path>
              <a:path extrusionOk="0" h="1557654" w="2592704">
                <a:moveTo>
                  <a:pt x="2538984" y="1488947"/>
                </a:moveTo>
                <a:lnTo>
                  <a:pt x="2531364" y="1498091"/>
                </a:lnTo>
                <a:lnTo>
                  <a:pt x="2532888" y="1498091"/>
                </a:lnTo>
                <a:lnTo>
                  <a:pt x="2523743" y="1505711"/>
                </a:lnTo>
                <a:lnTo>
                  <a:pt x="2561408" y="1505711"/>
                </a:lnTo>
                <a:lnTo>
                  <a:pt x="2572294" y="1490472"/>
                </a:lnTo>
                <a:lnTo>
                  <a:pt x="2538984" y="1490472"/>
                </a:lnTo>
                <a:lnTo>
                  <a:pt x="2538984" y="1488947"/>
                </a:lnTo>
                <a:close/>
              </a:path>
              <a:path extrusionOk="0" h="1557654" w="2592704">
                <a:moveTo>
                  <a:pt x="52070" y="1488947"/>
                </a:moveTo>
                <a:lnTo>
                  <a:pt x="51816" y="1488947"/>
                </a:lnTo>
                <a:lnTo>
                  <a:pt x="53340" y="1490472"/>
                </a:lnTo>
                <a:lnTo>
                  <a:pt x="52070" y="1488947"/>
                </a:lnTo>
                <a:close/>
              </a:path>
              <a:path extrusionOk="0" h="1557654" w="2592704">
                <a:moveTo>
                  <a:pt x="2555748" y="1461515"/>
                </a:moveTo>
                <a:lnTo>
                  <a:pt x="2551176" y="1472183"/>
                </a:lnTo>
                <a:lnTo>
                  <a:pt x="2538984" y="1490472"/>
                </a:lnTo>
                <a:lnTo>
                  <a:pt x="2572294" y="1490472"/>
                </a:lnTo>
                <a:lnTo>
                  <a:pt x="2575560" y="1485900"/>
                </a:lnTo>
                <a:lnTo>
                  <a:pt x="2580132" y="1473707"/>
                </a:lnTo>
                <a:lnTo>
                  <a:pt x="2584873" y="1463039"/>
                </a:lnTo>
                <a:lnTo>
                  <a:pt x="2555748" y="1463039"/>
                </a:lnTo>
                <a:lnTo>
                  <a:pt x="2555748" y="1461515"/>
                </a:lnTo>
                <a:close/>
              </a:path>
              <a:path extrusionOk="0" h="1557654" w="2592704">
                <a:moveTo>
                  <a:pt x="36576" y="1461515"/>
                </a:moveTo>
                <a:lnTo>
                  <a:pt x="36576" y="1463039"/>
                </a:lnTo>
                <a:lnTo>
                  <a:pt x="37229" y="1463039"/>
                </a:lnTo>
                <a:lnTo>
                  <a:pt x="36576" y="1461515"/>
                </a:lnTo>
                <a:close/>
              </a:path>
              <a:path extrusionOk="0" h="1557654" w="2592704">
                <a:moveTo>
                  <a:pt x="2563367" y="1429511"/>
                </a:moveTo>
                <a:lnTo>
                  <a:pt x="2561843" y="1441703"/>
                </a:lnTo>
                <a:lnTo>
                  <a:pt x="2555748" y="1463039"/>
                </a:lnTo>
                <a:lnTo>
                  <a:pt x="2584873" y="1463039"/>
                </a:lnTo>
                <a:lnTo>
                  <a:pt x="2586228" y="1459991"/>
                </a:lnTo>
                <a:lnTo>
                  <a:pt x="2589276" y="1447800"/>
                </a:lnTo>
                <a:lnTo>
                  <a:pt x="2591138" y="1431035"/>
                </a:lnTo>
                <a:lnTo>
                  <a:pt x="2563367" y="1431035"/>
                </a:lnTo>
                <a:lnTo>
                  <a:pt x="2563367" y="1429511"/>
                </a:lnTo>
                <a:close/>
              </a:path>
              <a:path extrusionOk="0" h="1557654" w="2592704">
                <a:moveTo>
                  <a:pt x="27432" y="1429511"/>
                </a:moveTo>
                <a:lnTo>
                  <a:pt x="27432" y="1431035"/>
                </a:lnTo>
                <a:lnTo>
                  <a:pt x="27812" y="1431035"/>
                </a:lnTo>
                <a:lnTo>
                  <a:pt x="27432" y="1429511"/>
                </a:lnTo>
                <a:close/>
              </a:path>
              <a:path extrusionOk="0" h="1557654" w="2592704">
                <a:moveTo>
                  <a:pt x="2590969" y="126491"/>
                </a:moveTo>
                <a:lnTo>
                  <a:pt x="2563367" y="126491"/>
                </a:lnTo>
                <a:lnTo>
                  <a:pt x="2564891" y="138683"/>
                </a:lnTo>
                <a:lnTo>
                  <a:pt x="2564891" y="1418843"/>
                </a:lnTo>
                <a:lnTo>
                  <a:pt x="2563367" y="1431035"/>
                </a:lnTo>
                <a:lnTo>
                  <a:pt x="2591138" y="1431035"/>
                </a:lnTo>
                <a:lnTo>
                  <a:pt x="2592324" y="1420367"/>
                </a:lnTo>
                <a:lnTo>
                  <a:pt x="2592324" y="138683"/>
                </a:lnTo>
                <a:lnTo>
                  <a:pt x="2590969" y="126491"/>
                </a:lnTo>
                <a:close/>
              </a:path>
              <a:path extrusionOk="0" h="1557654" w="2592704">
                <a:moveTo>
                  <a:pt x="27812" y="126491"/>
                </a:moveTo>
                <a:lnTo>
                  <a:pt x="27432" y="126491"/>
                </a:lnTo>
                <a:lnTo>
                  <a:pt x="27432" y="128015"/>
                </a:lnTo>
                <a:lnTo>
                  <a:pt x="27812" y="126491"/>
                </a:lnTo>
                <a:close/>
              </a:path>
              <a:path extrusionOk="0" h="1557654" w="2592704">
                <a:moveTo>
                  <a:pt x="2589784" y="115823"/>
                </a:moveTo>
                <a:lnTo>
                  <a:pt x="2561843" y="115823"/>
                </a:lnTo>
                <a:lnTo>
                  <a:pt x="2563367" y="128015"/>
                </a:lnTo>
                <a:lnTo>
                  <a:pt x="2563367" y="126491"/>
                </a:lnTo>
                <a:lnTo>
                  <a:pt x="2590969" y="126491"/>
                </a:lnTo>
                <a:lnTo>
                  <a:pt x="2589784" y="115823"/>
                </a:lnTo>
                <a:close/>
              </a:path>
              <a:path extrusionOk="0" h="1557654" w="2592704">
                <a:moveTo>
                  <a:pt x="30480" y="115823"/>
                </a:moveTo>
                <a:lnTo>
                  <a:pt x="28956" y="117347"/>
                </a:lnTo>
                <a:lnTo>
                  <a:pt x="30099" y="117347"/>
                </a:lnTo>
                <a:lnTo>
                  <a:pt x="30480" y="115823"/>
                </a:lnTo>
                <a:close/>
              </a:path>
              <a:path extrusionOk="0" h="1557654" w="2592704">
                <a:moveTo>
                  <a:pt x="2587921" y="105155"/>
                </a:moveTo>
                <a:lnTo>
                  <a:pt x="2558796" y="105155"/>
                </a:lnTo>
                <a:lnTo>
                  <a:pt x="2561843" y="117347"/>
                </a:lnTo>
                <a:lnTo>
                  <a:pt x="2561843" y="115823"/>
                </a:lnTo>
                <a:lnTo>
                  <a:pt x="2589784" y="115823"/>
                </a:lnTo>
                <a:lnTo>
                  <a:pt x="2589276" y="111251"/>
                </a:lnTo>
                <a:lnTo>
                  <a:pt x="2587921" y="105155"/>
                </a:lnTo>
                <a:close/>
              </a:path>
              <a:path extrusionOk="0" h="1557654" w="2592704">
                <a:moveTo>
                  <a:pt x="32575" y="105155"/>
                </a:moveTo>
                <a:lnTo>
                  <a:pt x="32004" y="105155"/>
                </a:lnTo>
                <a:lnTo>
                  <a:pt x="32004" y="106679"/>
                </a:lnTo>
                <a:lnTo>
                  <a:pt x="32575" y="105155"/>
                </a:lnTo>
                <a:close/>
              </a:path>
              <a:path extrusionOk="0" h="1557654" w="2592704">
                <a:moveTo>
                  <a:pt x="2584873" y="94487"/>
                </a:moveTo>
                <a:lnTo>
                  <a:pt x="2555748" y="94487"/>
                </a:lnTo>
                <a:lnTo>
                  <a:pt x="2558796" y="106679"/>
                </a:lnTo>
                <a:lnTo>
                  <a:pt x="2558796" y="105155"/>
                </a:lnTo>
                <a:lnTo>
                  <a:pt x="2587921" y="105155"/>
                </a:lnTo>
                <a:lnTo>
                  <a:pt x="2586228" y="97535"/>
                </a:lnTo>
                <a:lnTo>
                  <a:pt x="2584873" y="94487"/>
                </a:lnTo>
                <a:close/>
              </a:path>
              <a:path extrusionOk="0" h="1557654" w="2592704">
                <a:moveTo>
                  <a:pt x="37229" y="94487"/>
                </a:moveTo>
                <a:lnTo>
                  <a:pt x="36576" y="94487"/>
                </a:lnTo>
                <a:lnTo>
                  <a:pt x="36576" y="96011"/>
                </a:lnTo>
                <a:lnTo>
                  <a:pt x="37229" y="94487"/>
                </a:lnTo>
                <a:close/>
              </a:path>
              <a:path extrusionOk="0" h="1557654" w="2592704">
                <a:moveTo>
                  <a:pt x="2572294" y="67055"/>
                </a:moveTo>
                <a:lnTo>
                  <a:pt x="2538984" y="67055"/>
                </a:lnTo>
                <a:lnTo>
                  <a:pt x="2551176" y="85343"/>
                </a:lnTo>
                <a:lnTo>
                  <a:pt x="2555748" y="96011"/>
                </a:lnTo>
                <a:lnTo>
                  <a:pt x="2555748" y="94487"/>
                </a:lnTo>
                <a:lnTo>
                  <a:pt x="2584873" y="94487"/>
                </a:lnTo>
                <a:lnTo>
                  <a:pt x="2580132" y="83819"/>
                </a:lnTo>
                <a:lnTo>
                  <a:pt x="2575560" y="71627"/>
                </a:lnTo>
                <a:lnTo>
                  <a:pt x="2572294" y="67055"/>
                </a:lnTo>
                <a:close/>
              </a:path>
              <a:path extrusionOk="0" h="1557654" w="2592704">
                <a:moveTo>
                  <a:pt x="53340" y="67055"/>
                </a:moveTo>
                <a:lnTo>
                  <a:pt x="51816" y="68579"/>
                </a:lnTo>
                <a:lnTo>
                  <a:pt x="52070" y="68579"/>
                </a:lnTo>
                <a:lnTo>
                  <a:pt x="53340" y="67055"/>
                </a:lnTo>
                <a:close/>
              </a:path>
              <a:path extrusionOk="0" h="1557654" w="2592704">
                <a:moveTo>
                  <a:pt x="2531364" y="59436"/>
                </a:moveTo>
                <a:lnTo>
                  <a:pt x="2538984" y="68579"/>
                </a:lnTo>
                <a:lnTo>
                  <a:pt x="2538984" y="67055"/>
                </a:lnTo>
                <a:lnTo>
                  <a:pt x="2572294" y="67055"/>
                </a:lnTo>
                <a:lnTo>
                  <a:pt x="2567940" y="60959"/>
                </a:lnTo>
                <a:lnTo>
                  <a:pt x="2532888" y="60959"/>
                </a:lnTo>
                <a:lnTo>
                  <a:pt x="2531364" y="59436"/>
                </a:lnTo>
                <a:close/>
              </a:path>
              <a:path extrusionOk="0" h="1557654" w="2592704">
                <a:moveTo>
                  <a:pt x="2561408" y="51815"/>
                </a:moveTo>
                <a:lnTo>
                  <a:pt x="2523743" y="51815"/>
                </a:lnTo>
                <a:lnTo>
                  <a:pt x="2532888" y="60959"/>
                </a:lnTo>
                <a:lnTo>
                  <a:pt x="2567940" y="60959"/>
                </a:lnTo>
                <a:lnTo>
                  <a:pt x="2561408" y="51815"/>
                </a:lnTo>
                <a:close/>
              </a:path>
              <a:path extrusionOk="0" h="1557654" w="2592704">
                <a:moveTo>
                  <a:pt x="69189" y="51815"/>
                </a:moveTo>
                <a:lnTo>
                  <a:pt x="68580" y="51815"/>
                </a:lnTo>
                <a:lnTo>
                  <a:pt x="67056" y="53339"/>
                </a:lnTo>
                <a:lnTo>
                  <a:pt x="69189" y="51815"/>
                </a:lnTo>
                <a:close/>
              </a:path>
              <a:path extrusionOk="0" h="1557654" w="2592704">
                <a:moveTo>
                  <a:pt x="2555748" y="45719"/>
                </a:moveTo>
                <a:lnTo>
                  <a:pt x="2514600" y="45719"/>
                </a:lnTo>
                <a:lnTo>
                  <a:pt x="2523743" y="53339"/>
                </a:lnTo>
                <a:lnTo>
                  <a:pt x="2523743" y="51815"/>
                </a:lnTo>
                <a:lnTo>
                  <a:pt x="2561408" y="51815"/>
                </a:lnTo>
                <a:lnTo>
                  <a:pt x="2560320" y="50291"/>
                </a:lnTo>
                <a:lnTo>
                  <a:pt x="2555748" y="45719"/>
                </a:lnTo>
                <a:close/>
              </a:path>
              <a:path extrusionOk="0" h="1557654" w="2592704">
                <a:moveTo>
                  <a:pt x="78333" y="45719"/>
                </a:moveTo>
                <a:lnTo>
                  <a:pt x="77724" y="45719"/>
                </a:lnTo>
                <a:lnTo>
                  <a:pt x="76200" y="47243"/>
                </a:lnTo>
                <a:lnTo>
                  <a:pt x="78333" y="45719"/>
                </a:lnTo>
                <a:close/>
              </a:path>
              <a:path extrusionOk="0" h="1557654" w="2592704">
                <a:moveTo>
                  <a:pt x="2549652" y="39623"/>
                </a:moveTo>
                <a:lnTo>
                  <a:pt x="2505456" y="39623"/>
                </a:lnTo>
                <a:lnTo>
                  <a:pt x="2516124" y="47243"/>
                </a:lnTo>
                <a:lnTo>
                  <a:pt x="2514600" y="45719"/>
                </a:lnTo>
                <a:lnTo>
                  <a:pt x="2555748" y="45719"/>
                </a:lnTo>
                <a:lnTo>
                  <a:pt x="2549652" y="39623"/>
                </a:lnTo>
                <a:close/>
              </a:path>
              <a:path extrusionOk="0" h="1557654" w="2592704">
                <a:moveTo>
                  <a:pt x="88011" y="39623"/>
                </a:moveTo>
                <a:lnTo>
                  <a:pt x="86868" y="39623"/>
                </a:lnTo>
                <a:lnTo>
                  <a:pt x="85344" y="41147"/>
                </a:lnTo>
                <a:lnTo>
                  <a:pt x="88011" y="39623"/>
                </a:lnTo>
                <a:close/>
              </a:path>
              <a:path extrusionOk="0" h="1557654" w="2592704">
                <a:moveTo>
                  <a:pt x="2545080" y="35051"/>
                </a:moveTo>
                <a:lnTo>
                  <a:pt x="2496312" y="35051"/>
                </a:lnTo>
                <a:lnTo>
                  <a:pt x="2506980" y="41147"/>
                </a:lnTo>
                <a:lnTo>
                  <a:pt x="2505456" y="39623"/>
                </a:lnTo>
                <a:lnTo>
                  <a:pt x="2549652" y="39623"/>
                </a:lnTo>
                <a:lnTo>
                  <a:pt x="2545080" y="35051"/>
                </a:lnTo>
                <a:close/>
              </a:path>
              <a:path extrusionOk="0" h="1557654" w="2592704">
                <a:moveTo>
                  <a:pt x="98551" y="35051"/>
                </a:moveTo>
                <a:lnTo>
                  <a:pt x="96012" y="35051"/>
                </a:lnTo>
                <a:lnTo>
                  <a:pt x="94487" y="36575"/>
                </a:lnTo>
                <a:lnTo>
                  <a:pt x="98551" y="35051"/>
                </a:lnTo>
                <a:close/>
              </a:path>
              <a:path extrusionOk="0" h="1557654" w="2592704">
                <a:moveTo>
                  <a:pt x="2536697" y="27431"/>
                </a:moveTo>
                <a:lnTo>
                  <a:pt x="2464308" y="27431"/>
                </a:lnTo>
                <a:lnTo>
                  <a:pt x="2476500" y="28955"/>
                </a:lnTo>
                <a:lnTo>
                  <a:pt x="2474976" y="28955"/>
                </a:lnTo>
                <a:lnTo>
                  <a:pt x="2487167" y="32003"/>
                </a:lnTo>
                <a:lnTo>
                  <a:pt x="2485643" y="32003"/>
                </a:lnTo>
                <a:lnTo>
                  <a:pt x="2496312" y="36575"/>
                </a:lnTo>
                <a:lnTo>
                  <a:pt x="2496312" y="35051"/>
                </a:lnTo>
                <a:lnTo>
                  <a:pt x="2545080" y="35051"/>
                </a:lnTo>
                <a:lnTo>
                  <a:pt x="2542032" y="32003"/>
                </a:lnTo>
                <a:lnTo>
                  <a:pt x="2536697"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97" name="Google Shape;97;p5"/>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grpSp>
        <p:nvGrpSpPr>
          <p:cNvPr id="103" name="Google Shape;103;p6"/>
          <p:cNvGrpSpPr/>
          <p:nvPr/>
        </p:nvGrpSpPr>
        <p:grpSpPr>
          <a:xfrm>
            <a:off x="220979" y="2202180"/>
            <a:ext cx="5312918" cy="3127248"/>
            <a:chOff x="220979" y="2202180"/>
            <a:chExt cx="5312918" cy="3127248"/>
          </a:xfrm>
        </p:grpSpPr>
        <p:pic>
          <p:nvPicPr>
            <p:cNvPr id="104" name="Google Shape;104;p6"/>
            <p:cNvPicPr preferRelativeResize="0"/>
            <p:nvPr/>
          </p:nvPicPr>
          <p:blipFill rotWithShape="1">
            <a:blip r:embed="rId3">
              <a:alphaModFix/>
            </a:blip>
            <a:srcRect b="0" l="0" r="0" t="0"/>
            <a:stretch/>
          </p:blipFill>
          <p:spPr>
            <a:xfrm>
              <a:off x="236913" y="2248597"/>
              <a:ext cx="3042734" cy="3069051"/>
            </a:xfrm>
            <a:prstGeom prst="rect">
              <a:avLst/>
            </a:prstGeom>
            <a:noFill/>
            <a:ln>
              <a:noFill/>
            </a:ln>
          </p:spPr>
        </p:pic>
        <p:sp>
          <p:nvSpPr>
            <p:cNvPr id="105" name="Google Shape;105;p6"/>
            <p:cNvSpPr/>
            <p:nvPr/>
          </p:nvSpPr>
          <p:spPr>
            <a:xfrm>
              <a:off x="220979" y="2243328"/>
              <a:ext cx="3068320" cy="3086100"/>
            </a:xfrm>
            <a:custGeom>
              <a:rect b="b" l="l" r="r" t="t"/>
              <a:pathLst>
                <a:path extrusionOk="0" h="3086100" w="3068320">
                  <a:moveTo>
                    <a:pt x="28193" y="1524000"/>
                  </a:moveTo>
                  <a:lnTo>
                    <a:pt x="13716" y="1524000"/>
                  </a:lnTo>
                  <a:lnTo>
                    <a:pt x="0" y="1549400"/>
                  </a:lnTo>
                  <a:lnTo>
                    <a:pt x="0" y="1587500"/>
                  </a:lnTo>
                  <a:lnTo>
                    <a:pt x="1524" y="1625600"/>
                  </a:lnTo>
                  <a:lnTo>
                    <a:pt x="7620" y="1701800"/>
                  </a:lnTo>
                  <a:lnTo>
                    <a:pt x="12192" y="1739900"/>
                  </a:lnTo>
                  <a:lnTo>
                    <a:pt x="24384" y="1816100"/>
                  </a:lnTo>
                  <a:lnTo>
                    <a:pt x="39624" y="1892300"/>
                  </a:lnTo>
                  <a:lnTo>
                    <a:pt x="57912" y="1968500"/>
                  </a:lnTo>
                  <a:lnTo>
                    <a:pt x="68580" y="2006600"/>
                  </a:lnTo>
                  <a:lnTo>
                    <a:pt x="80772" y="2044700"/>
                  </a:lnTo>
                  <a:lnTo>
                    <a:pt x="92964" y="2070100"/>
                  </a:lnTo>
                  <a:lnTo>
                    <a:pt x="120396" y="2146300"/>
                  </a:lnTo>
                  <a:lnTo>
                    <a:pt x="135636" y="2184400"/>
                  </a:lnTo>
                  <a:lnTo>
                    <a:pt x="150876" y="2209800"/>
                  </a:lnTo>
                  <a:lnTo>
                    <a:pt x="167640" y="2247900"/>
                  </a:lnTo>
                  <a:lnTo>
                    <a:pt x="185928" y="2286000"/>
                  </a:lnTo>
                  <a:lnTo>
                    <a:pt x="204215" y="2311400"/>
                  </a:lnTo>
                  <a:lnTo>
                    <a:pt x="222504" y="2349500"/>
                  </a:lnTo>
                  <a:lnTo>
                    <a:pt x="242315" y="2374900"/>
                  </a:lnTo>
                  <a:lnTo>
                    <a:pt x="262128" y="2413000"/>
                  </a:lnTo>
                  <a:lnTo>
                    <a:pt x="304800" y="2476500"/>
                  </a:lnTo>
                  <a:lnTo>
                    <a:pt x="350520" y="2527300"/>
                  </a:lnTo>
                  <a:lnTo>
                    <a:pt x="374904" y="2552700"/>
                  </a:lnTo>
                  <a:lnTo>
                    <a:pt x="423672" y="2616200"/>
                  </a:lnTo>
                  <a:lnTo>
                    <a:pt x="475488" y="2667000"/>
                  </a:lnTo>
                  <a:lnTo>
                    <a:pt x="530352" y="2717800"/>
                  </a:lnTo>
                  <a:lnTo>
                    <a:pt x="559308" y="2743200"/>
                  </a:lnTo>
                  <a:lnTo>
                    <a:pt x="646176" y="2806700"/>
                  </a:lnTo>
                  <a:lnTo>
                    <a:pt x="676656" y="2832100"/>
                  </a:lnTo>
                  <a:lnTo>
                    <a:pt x="707136" y="2844800"/>
                  </a:lnTo>
                  <a:lnTo>
                    <a:pt x="771144" y="2882900"/>
                  </a:lnTo>
                  <a:lnTo>
                    <a:pt x="803148" y="2908300"/>
                  </a:lnTo>
                  <a:lnTo>
                    <a:pt x="870204" y="2933700"/>
                  </a:lnTo>
                  <a:lnTo>
                    <a:pt x="937260" y="2971800"/>
                  </a:lnTo>
                  <a:lnTo>
                    <a:pt x="1042416" y="3009900"/>
                  </a:lnTo>
                  <a:lnTo>
                    <a:pt x="1115568" y="3035300"/>
                  </a:lnTo>
                  <a:lnTo>
                    <a:pt x="1339595" y="3086100"/>
                  </a:lnTo>
                  <a:lnTo>
                    <a:pt x="1729739" y="3086100"/>
                  </a:lnTo>
                  <a:lnTo>
                    <a:pt x="1805939" y="3073400"/>
                  </a:lnTo>
                  <a:lnTo>
                    <a:pt x="1844039" y="3060700"/>
                  </a:lnTo>
                  <a:lnTo>
                    <a:pt x="1380744" y="3060700"/>
                  </a:lnTo>
                  <a:lnTo>
                    <a:pt x="1304544" y="3048000"/>
                  </a:lnTo>
                  <a:lnTo>
                    <a:pt x="1267968" y="3048000"/>
                  </a:lnTo>
                  <a:lnTo>
                    <a:pt x="1194816" y="3022600"/>
                  </a:lnTo>
                  <a:lnTo>
                    <a:pt x="1158239" y="3022600"/>
                  </a:lnTo>
                  <a:lnTo>
                    <a:pt x="1121664" y="3009900"/>
                  </a:lnTo>
                  <a:lnTo>
                    <a:pt x="981456" y="2959100"/>
                  </a:lnTo>
                  <a:lnTo>
                    <a:pt x="880872" y="2921000"/>
                  </a:lnTo>
                  <a:lnTo>
                    <a:pt x="752856" y="2844800"/>
                  </a:lnTo>
                  <a:lnTo>
                    <a:pt x="691896" y="2806700"/>
                  </a:lnTo>
                  <a:lnTo>
                    <a:pt x="662940" y="2781300"/>
                  </a:lnTo>
                  <a:lnTo>
                    <a:pt x="632460" y="2768600"/>
                  </a:lnTo>
                  <a:lnTo>
                    <a:pt x="605028" y="2743200"/>
                  </a:lnTo>
                  <a:lnTo>
                    <a:pt x="576072" y="2717800"/>
                  </a:lnTo>
                  <a:lnTo>
                    <a:pt x="521208" y="2667000"/>
                  </a:lnTo>
                  <a:lnTo>
                    <a:pt x="443484" y="2590800"/>
                  </a:lnTo>
                  <a:lnTo>
                    <a:pt x="394716" y="2540000"/>
                  </a:lnTo>
                  <a:lnTo>
                    <a:pt x="371856" y="2514600"/>
                  </a:lnTo>
                  <a:lnTo>
                    <a:pt x="348996" y="2476500"/>
                  </a:lnTo>
                  <a:lnTo>
                    <a:pt x="284988" y="2400300"/>
                  </a:lnTo>
                  <a:lnTo>
                    <a:pt x="265176" y="2362200"/>
                  </a:lnTo>
                  <a:lnTo>
                    <a:pt x="245364" y="2336800"/>
                  </a:lnTo>
                  <a:lnTo>
                    <a:pt x="227076" y="2298700"/>
                  </a:lnTo>
                  <a:lnTo>
                    <a:pt x="208788" y="2273300"/>
                  </a:lnTo>
                  <a:lnTo>
                    <a:pt x="192024" y="2235200"/>
                  </a:lnTo>
                  <a:lnTo>
                    <a:pt x="176784" y="2209800"/>
                  </a:lnTo>
                  <a:lnTo>
                    <a:pt x="160020" y="2171700"/>
                  </a:lnTo>
                  <a:lnTo>
                    <a:pt x="132588" y="2095500"/>
                  </a:lnTo>
                  <a:lnTo>
                    <a:pt x="118872" y="2070100"/>
                  </a:lnTo>
                  <a:lnTo>
                    <a:pt x="106680" y="2032000"/>
                  </a:lnTo>
                  <a:lnTo>
                    <a:pt x="74676" y="1917700"/>
                  </a:lnTo>
                  <a:lnTo>
                    <a:pt x="65532" y="1892300"/>
                  </a:lnTo>
                  <a:lnTo>
                    <a:pt x="57912" y="1854200"/>
                  </a:lnTo>
                  <a:lnTo>
                    <a:pt x="51816" y="1816100"/>
                  </a:lnTo>
                  <a:lnTo>
                    <a:pt x="44196" y="1778000"/>
                  </a:lnTo>
                  <a:lnTo>
                    <a:pt x="35052" y="1701800"/>
                  </a:lnTo>
                  <a:lnTo>
                    <a:pt x="28956" y="1625600"/>
                  </a:lnTo>
                  <a:lnTo>
                    <a:pt x="27432" y="1587500"/>
                  </a:lnTo>
                  <a:lnTo>
                    <a:pt x="27432" y="1562100"/>
                  </a:lnTo>
                  <a:lnTo>
                    <a:pt x="13716" y="1562100"/>
                  </a:lnTo>
                  <a:lnTo>
                    <a:pt x="27432" y="1549400"/>
                  </a:lnTo>
                  <a:lnTo>
                    <a:pt x="28193" y="1524000"/>
                  </a:lnTo>
                  <a:close/>
                </a:path>
                <a:path extrusionOk="0" h="3086100" w="3068320">
                  <a:moveTo>
                    <a:pt x="1882139" y="3048000"/>
                  </a:moveTo>
                  <a:lnTo>
                    <a:pt x="1726692" y="3048000"/>
                  </a:lnTo>
                  <a:lnTo>
                    <a:pt x="1688592" y="3060700"/>
                  </a:lnTo>
                  <a:lnTo>
                    <a:pt x="1844039" y="3060700"/>
                  </a:lnTo>
                  <a:lnTo>
                    <a:pt x="1882139" y="3048000"/>
                  </a:lnTo>
                  <a:close/>
                </a:path>
                <a:path extrusionOk="0" h="3086100" w="3068320">
                  <a:moveTo>
                    <a:pt x="1844039" y="25400"/>
                  </a:moveTo>
                  <a:lnTo>
                    <a:pt x="1688592" y="25400"/>
                  </a:lnTo>
                  <a:lnTo>
                    <a:pt x="1764792" y="38100"/>
                  </a:lnTo>
                  <a:lnTo>
                    <a:pt x="1801368" y="50800"/>
                  </a:lnTo>
                  <a:lnTo>
                    <a:pt x="1874520" y="63500"/>
                  </a:lnTo>
                  <a:lnTo>
                    <a:pt x="1911095" y="76200"/>
                  </a:lnTo>
                  <a:lnTo>
                    <a:pt x="1947671" y="76200"/>
                  </a:lnTo>
                  <a:lnTo>
                    <a:pt x="2087880" y="127000"/>
                  </a:lnTo>
                  <a:lnTo>
                    <a:pt x="2121408" y="139700"/>
                  </a:lnTo>
                  <a:lnTo>
                    <a:pt x="2188464" y="177800"/>
                  </a:lnTo>
                  <a:lnTo>
                    <a:pt x="2252472" y="203200"/>
                  </a:lnTo>
                  <a:lnTo>
                    <a:pt x="2316480" y="241300"/>
                  </a:lnTo>
                  <a:lnTo>
                    <a:pt x="2377440" y="279400"/>
                  </a:lnTo>
                  <a:lnTo>
                    <a:pt x="2406396" y="304800"/>
                  </a:lnTo>
                  <a:lnTo>
                    <a:pt x="2436876" y="330200"/>
                  </a:lnTo>
                  <a:lnTo>
                    <a:pt x="2493264" y="368300"/>
                  </a:lnTo>
                  <a:lnTo>
                    <a:pt x="2548128" y="419100"/>
                  </a:lnTo>
                  <a:lnTo>
                    <a:pt x="2625852" y="495300"/>
                  </a:lnTo>
                  <a:lnTo>
                    <a:pt x="2674620" y="546100"/>
                  </a:lnTo>
                  <a:lnTo>
                    <a:pt x="2720340" y="609600"/>
                  </a:lnTo>
                  <a:lnTo>
                    <a:pt x="2763012" y="660400"/>
                  </a:lnTo>
                  <a:lnTo>
                    <a:pt x="2784347" y="698500"/>
                  </a:lnTo>
                  <a:lnTo>
                    <a:pt x="2823972" y="749300"/>
                  </a:lnTo>
                  <a:lnTo>
                    <a:pt x="2842260" y="787400"/>
                  </a:lnTo>
                  <a:lnTo>
                    <a:pt x="2859024" y="812800"/>
                  </a:lnTo>
                  <a:lnTo>
                    <a:pt x="2877312" y="850900"/>
                  </a:lnTo>
                  <a:lnTo>
                    <a:pt x="2892552" y="889000"/>
                  </a:lnTo>
                  <a:lnTo>
                    <a:pt x="2907792" y="914400"/>
                  </a:lnTo>
                  <a:lnTo>
                    <a:pt x="2923032" y="952500"/>
                  </a:lnTo>
                  <a:lnTo>
                    <a:pt x="2936747" y="990600"/>
                  </a:lnTo>
                  <a:lnTo>
                    <a:pt x="2950464" y="1016000"/>
                  </a:lnTo>
                  <a:lnTo>
                    <a:pt x="2962656" y="1054100"/>
                  </a:lnTo>
                  <a:lnTo>
                    <a:pt x="2994660" y="1168400"/>
                  </a:lnTo>
                  <a:lnTo>
                    <a:pt x="3002280" y="1206500"/>
                  </a:lnTo>
                  <a:lnTo>
                    <a:pt x="3011424" y="1231900"/>
                  </a:lnTo>
                  <a:lnTo>
                    <a:pt x="3029712" y="1346200"/>
                  </a:lnTo>
                  <a:lnTo>
                    <a:pt x="3032760" y="1384300"/>
                  </a:lnTo>
                  <a:lnTo>
                    <a:pt x="3037332" y="1422400"/>
                  </a:lnTo>
                  <a:lnTo>
                    <a:pt x="3040380" y="1498600"/>
                  </a:lnTo>
                  <a:lnTo>
                    <a:pt x="3040380" y="1587500"/>
                  </a:lnTo>
                  <a:lnTo>
                    <a:pt x="3037332" y="1663700"/>
                  </a:lnTo>
                  <a:lnTo>
                    <a:pt x="3034284" y="1701800"/>
                  </a:lnTo>
                  <a:lnTo>
                    <a:pt x="3029712" y="1739900"/>
                  </a:lnTo>
                  <a:lnTo>
                    <a:pt x="3011424" y="1854200"/>
                  </a:lnTo>
                  <a:lnTo>
                    <a:pt x="3002280" y="1892300"/>
                  </a:lnTo>
                  <a:lnTo>
                    <a:pt x="2994660" y="1930400"/>
                  </a:lnTo>
                  <a:lnTo>
                    <a:pt x="2983992" y="1955800"/>
                  </a:lnTo>
                  <a:lnTo>
                    <a:pt x="2962656" y="2032000"/>
                  </a:lnTo>
                  <a:lnTo>
                    <a:pt x="2950464" y="2070100"/>
                  </a:lnTo>
                  <a:lnTo>
                    <a:pt x="2923032" y="2133600"/>
                  </a:lnTo>
                  <a:lnTo>
                    <a:pt x="2877312" y="2235200"/>
                  </a:lnTo>
                  <a:lnTo>
                    <a:pt x="2859024" y="2273300"/>
                  </a:lnTo>
                  <a:lnTo>
                    <a:pt x="2842260" y="2298700"/>
                  </a:lnTo>
                  <a:lnTo>
                    <a:pt x="2823972" y="2336800"/>
                  </a:lnTo>
                  <a:lnTo>
                    <a:pt x="2784347" y="2400300"/>
                  </a:lnTo>
                  <a:lnTo>
                    <a:pt x="2720340" y="2476500"/>
                  </a:lnTo>
                  <a:lnTo>
                    <a:pt x="2697480" y="2514600"/>
                  </a:lnTo>
                  <a:lnTo>
                    <a:pt x="2625852" y="2590800"/>
                  </a:lnTo>
                  <a:lnTo>
                    <a:pt x="2548128" y="2667000"/>
                  </a:lnTo>
                  <a:lnTo>
                    <a:pt x="2493264" y="2717800"/>
                  </a:lnTo>
                  <a:lnTo>
                    <a:pt x="2435352" y="2768600"/>
                  </a:lnTo>
                  <a:lnTo>
                    <a:pt x="2377440" y="2806700"/>
                  </a:lnTo>
                  <a:lnTo>
                    <a:pt x="2316480" y="2844800"/>
                  </a:lnTo>
                  <a:lnTo>
                    <a:pt x="2188464" y="2921000"/>
                  </a:lnTo>
                  <a:lnTo>
                    <a:pt x="2121408" y="2946400"/>
                  </a:lnTo>
                  <a:lnTo>
                    <a:pt x="2086356" y="2959100"/>
                  </a:lnTo>
                  <a:lnTo>
                    <a:pt x="2052827" y="2971800"/>
                  </a:lnTo>
                  <a:lnTo>
                    <a:pt x="1947671" y="3009900"/>
                  </a:lnTo>
                  <a:lnTo>
                    <a:pt x="1911095" y="3022600"/>
                  </a:lnTo>
                  <a:lnTo>
                    <a:pt x="1874520" y="3022600"/>
                  </a:lnTo>
                  <a:lnTo>
                    <a:pt x="1837944" y="3035300"/>
                  </a:lnTo>
                  <a:lnTo>
                    <a:pt x="1801368" y="3035300"/>
                  </a:lnTo>
                  <a:lnTo>
                    <a:pt x="1763268" y="3048000"/>
                  </a:lnTo>
                  <a:lnTo>
                    <a:pt x="1918715" y="3048000"/>
                  </a:lnTo>
                  <a:lnTo>
                    <a:pt x="1955292" y="3035300"/>
                  </a:lnTo>
                  <a:lnTo>
                    <a:pt x="1990344" y="3022600"/>
                  </a:lnTo>
                  <a:lnTo>
                    <a:pt x="2026920" y="3009900"/>
                  </a:lnTo>
                  <a:lnTo>
                    <a:pt x="2132076" y="2971800"/>
                  </a:lnTo>
                  <a:lnTo>
                    <a:pt x="2165604" y="2959100"/>
                  </a:lnTo>
                  <a:lnTo>
                    <a:pt x="2200656" y="2933700"/>
                  </a:lnTo>
                  <a:lnTo>
                    <a:pt x="2232660" y="2921000"/>
                  </a:lnTo>
                  <a:lnTo>
                    <a:pt x="2266188" y="2908300"/>
                  </a:lnTo>
                  <a:lnTo>
                    <a:pt x="2330196" y="2870200"/>
                  </a:lnTo>
                  <a:lnTo>
                    <a:pt x="2362200" y="2844800"/>
                  </a:lnTo>
                  <a:lnTo>
                    <a:pt x="2453640" y="2781300"/>
                  </a:lnTo>
                  <a:lnTo>
                    <a:pt x="2511552" y="2743200"/>
                  </a:lnTo>
                  <a:lnTo>
                    <a:pt x="2593847" y="2667000"/>
                  </a:lnTo>
                  <a:lnTo>
                    <a:pt x="2645664" y="2616200"/>
                  </a:lnTo>
                  <a:lnTo>
                    <a:pt x="2694432" y="2552700"/>
                  </a:lnTo>
                  <a:lnTo>
                    <a:pt x="2718816" y="2527300"/>
                  </a:lnTo>
                  <a:lnTo>
                    <a:pt x="2764536" y="2476500"/>
                  </a:lnTo>
                  <a:lnTo>
                    <a:pt x="2807208" y="2413000"/>
                  </a:lnTo>
                  <a:lnTo>
                    <a:pt x="2827020" y="2374900"/>
                  </a:lnTo>
                  <a:lnTo>
                    <a:pt x="2846832" y="2349500"/>
                  </a:lnTo>
                  <a:lnTo>
                    <a:pt x="2865120" y="2311400"/>
                  </a:lnTo>
                  <a:lnTo>
                    <a:pt x="2901696" y="2247900"/>
                  </a:lnTo>
                  <a:lnTo>
                    <a:pt x="2918460" y="2209800"/>
                  </a:lnTo>
                  <a:lnTo>
                    <a:pt x="2933700" y="2184400"/>
                  </a:lnTo>
                  <a:lnTo>
                    <a:pt x="2948940" y="2146300"/>
                  </a:lnTo>
                  <a:lnTo>
                    <a:pt x="2976372" y="2070100"/>
                  </a:lnTo>
                  <a:lnTo>
                    <a:pt x="2988564" y="2044700"/>
                  </a:lnTo>
                  <a:lnTo>
                    <a:pt x="3000756" y="2006600"/>
                  </a:lnTo>
                  <a:lnTo>
                    <a:pt x="3011424" y="1968500"/>
                  </a:lnTo>
                  <a:lnTo>
                    <a:pt x="3029712" y="1892300"/>
                  </a:lnTo>
                  <a:lnTo>
                    <a:pt x="3044952" y="1816100"/>
                  </a:lnTo>
                  <a:lnTo>
                    <a:pt x="3057144" y="1739900"/>
                  </a:lnTo>
                  <a:lnTo>
                    <a:pt x="3061716" y="1701800"/>
                  </a:lnTo>
                  <a:lnTo>
                    <a:pt x="3064764" y="1663700"/>
                  </a:lnTo>
                  <a:lnTo>
                    <a:pt x="3067811" y="1587500"/>
                  </a:lnTo>
                  <a:lnTo>
                    <a:pt x="3067811" y="1498600"/>
                  </a:lnTo>
                  <a:lnTo>
                    <a:pt x="3064764" y="1422400"/>
                  </a:lnTo>
                  <a:lnTo>
                    <a:pt x="3051047" y="1308100"/>
                  </a:lnTo>
                  <a:lnTo>
                    <a:pt x="3044952" y="1270000"/>
                  </a:lnTo>
                  <a:lnTo>
                    <a:pt x="3029712" y="1193800"/>
                  </a:lnTo>
                  <a:lnTo>
                    <a:pt x="3020568" y="1155700"/>
                  </a:lnTo>
                  <a:lnTo>
                    <a:pt x="2988564" y="1041400"/>
                  </a:lnTo>
                  <a:lnTo>
                    <a:pt x="2974847" y="1016000"/>
                  </a:lnTo>
                  <a:lnTo>
                    <a:pt x="2962656" y="977900"/>
                  </a:lnTo>
                  <a:lnTo>
                    <a:pt x="2947416" y="939800"/>
                  </a:lnTo>
                  <a:lnTo>
                    <a:pt x="2933700" y="901700"/>
                  </a:lnTo>
                  <a:lnTo>
                    <a:pt x="2916936" y="876300"/>
                  </a:lnTo>
                  <a:lnTo>
                    <a:pt x="2883408" y="800100"/>
                  </a:lnTo>
                  <a:lnTo>
                    <a:pt x="2865120" y="774700"/>
                  </a:lnTo>
                  <a:lnTo>
                    <a:pt x="2846832" y="736600"/>
                  </a:lnTo>
                  <a:lnTo>
                    <a:pt x="2827020" y="711200"/>
                  </a:lnTo>
                  <a:lnTo>
                    <a:pt x="2807208" y="673100"/>
                  </a:lnTo>
                  <a:lnTo>
                    <a:pt x="2764536" y="622300"/>
                  </a:lnTo>
                  <a:lnTo>
                    <a:pt x="2718816" y="558800"/>
                  </a:lnTo>
                  <a:lnTo>
                    <a:pt x="2694432" y="533400"/>
                  </a:lnTo>
                  <a:lnTo>
                    <a:pt x="2645664" y="469900"/>
                  </a:lnTo>
                  <a:lnTo>
                    <a:pt x="2593847" y="419100"/>
                  </a:lnTo>
                  <a:lnTo>
                    <a:pt x="2538984" y="368300"/>
                  </a:lnTo>
                  <a:lnTo>
                    <a:pt x="2510028" y="342900"/>
                  </a:lnTo>
                  <a:lnTo>
                    <a:pt x="2482596" y="330200"/>
                  </a:lnTo>
                  <a:lnTo>
                    <a:pt x="2452116" y="304800"/>
                  </a:lnTo>
                  <a:lnTo>
                    <a:pt x="2423160" y="279400"/>
                  </a:lnTo>
                  <a:lnTo>
                    <a:pt x="2392680" y="254000"/>
                  </a:lnTo>
                  <a:lnTo>
                    <a:pt x="2362200" y="241300"/>
                  </a:lnTo>
                  <a:lnTo>
                    <a:pt x="2298192" y="203200"/>
                  </a:lnTo>
                  <a:lnTo>
                    <a:pt x="2266188" y="177800"/>
                  </a:lnTo>
                  <a:lnTo>
                    <a:pt x="2199132" y="152400"/>
                  </a:lnTo>
                  <a:lnTo>
                    <a:pt x="2132076" y="114300"/>
                  </a:lnTo>
                  <a:lnTo>
                    <a:pt x="2026920" y="76200"/>
                  </a:lnTo>
                  <a:lnTo>
                    <a:pt x="1990344" y="63500"/>
                  </a:lnTo>
                  <a:lnTo>
                    <a:pt x="1955292" y="50800"/>
                  </a:lnTo>
                  <a:lnTo>
                    <a:pt x="1918715" y="38100"/>
                  </a:lnTo>
                  <a:lnTo>
                    <a:pt x="1880615" y="38100"/>
                  </a:lnTo>
                  <a:lnTo>
                    <a:pt x="1844039" y="25400"/>
                  </a:lnTo>
                  <a:close/>
                </a:path>
                <a:path extrusionOk="0" h="3086100" w="3068320">
                  <a:moveTo>
                    <a:pt x="27432" y="1549400"/>
                  </a:moveTo>
                  <a:lnTo>
                    <a:pt x="13716" y="1562100"/>
                  </a:lnTo>
                  <a:lnTo>
                    <a:pt x="21335" y="1562100"/>
                  </a:lnTo>
                  <a:lnTo>
                    <a:pt x="27432" y="1549400"/>
                  </a:lnTo>
                  <a:close/>
                </a:path>
                <a:path extrusionOk="0" h="3086100" w="3068320">
                  <a:moveTo>
                    <a:pt x="27432" y="1549400"/>
                  </a:moveTo>
                  <a:lnTo>
                    <a:pt x="21335" y="1562100"/>
                  </a:lnTo>
                  <a:lnTo>
                    <a:pt x="27432" y="1562100"/>
                  </a:lnTo>
                  <a:lnTo>
                    <a:pt x="27432" y="1549400"/>
                  </a:lnTo>
                  <a:close/>
                </a:path>
                <a:path extrusionOk="0" h="3086100" w="3068320">
                  <a:moveTo>
                    <a:pt x="457" y="1536700"/>
                  </a:moveTo>
                  <a:lnTo>
                    <a:pt x="0" y="1536700"/>
                  </a:lnTo>
                  <a:lnTo>
                    <a:pt x="0" y="1549400"/>
                  </a:lnTo>
                  <a:lnTo>
                    <a:pt x="457" y="1536700"/>
                  </a:lnTo>
                  <a:close/>
                </a:path>
                <a:path extrusionOk="0" h="3086100" w="3068320">
                  <a:moveTo>
                    <a:pt x="1306068" y="38100"/>
                  </a:moveTo>
                  <a:lnTo>
                    <a:pt x="1150620" y="38100"/>
                  </a:lnTo>
                  <a:lnTo>
                    <a:pt x="1114044" y="50800"/>
                  </a:lnTo>
                  <a:lnTo>
                    <a:pt x="1078992" y="63500"/>
                  </a:lnTo>
                  <a:lnTo>
                    <a:pt x="1042416" y="76200"/>
                  </a:lnTo>
                  <a:lnTo>
                    <a:pt x="937260" y="114300"/>
                  </a:lnTo>
                  <a:lnTo>
                    <a:pt x="903732" y="127000"/>
                  </a:lnTo>
                  <a:lnTo>
                    <a:pt x="868680" y="152400"/>
                  </a:lnTo>
                  <a:lnTo>
                    <a:pt x="836676" y="165100"/>
                  </a:lnTo>
                  <a:lnTo>
                    <a:pt x="803148" y="177800"/>
                  </a:lnTo>
                  <a:lnTo>
                    <a:pt x="771144" y="203200"/>
                  </a:lnTo>
                  <a:lnTo>
                    <a:pt x="707136" y="241300"/>
                  </a:lnTo>
                  <a:lnTo>
                    <a:pt x="676656" y="254000"/>
                  </a:lnTo>
                  <a:lnTo>
                    <a:pt x="646176" y="279400"/>
                  </a:lnTo>
                  <a:lnTo>
                    <a:pt x="617220" y="304800"/>
                  </a:lnTo>
                  <a:lnTo>
                    <a:pt x="586740" y="330200"/>
                  </a:lnTo>
                  <a:lnTo>
                    <a:pt x="530352" y="368300"/>
                  </a:lnTo>
                  <a:lnTo>
                    <a:pt x="475488" y="419100"/>
                  </a:lnTo>
                  <a:lnTo>
                    <a:pt x="423672" y="469900"/>
                  </a:lnTo>
                  <a:lnTo>
                    <a:pt x="374904" y="533400"/>
                  </a:lnTo>
                  <a:lnTo>
                    <a:pt x="350520" y="558800"/>
                  </a:lnTo>
                  <a:lnTo>
                    <a:pt x="304800" y="622300"/>
                  </a:lnTo>
                  <a:lnTo>
                    <a:pt x="262128" y="673100"/>
                  </a:lnTo>
                  <a:lnTo>
                    <a:pt x="242315" y="711200"/>
                  </a:lnTo>
                  <a:lnTo>
                    <a:pt x="222504" y="736600"/>
                  </a:lnTo>
                  <a:lnTo>
                    <a:pt x="204215" y="774700"/>
                  </a:lnTo>
                  <a:lnTo>
                    <a:pt x="167640" y="838200"/>
                  </a:lnTo>
                  <a:lnTo>
                    <a:pt x="152400" y="876300"/>
                  </a:lnTo>
                  <a:lnTo>
                    <a:pt x="135636" y="901700"/>
                  </a:lnTo>
                  <a:lnTo>
                    <a:pt x="120396" y="939800"/>
                  </a:lnTo>
                  <a:lnTo>
                    <a:pt x="92964" y="1016000"/>
                  </a:lnTo>
                  <a:lnTo>
                    <a:pt x="80772" y="1041400"/>
                  </a:lnTo>
                  <a:lnTo>
                    <a:pt x="70104" y="1079500"/>
                  </a:lnTo>
                  <a:lnTo>
                    <a:pt x="57912" y="1117600"/>
                  </a:lnTo>
                  <a:lnTo>
                    <a:pt x="39624" y="1193800"/>
                  </a:lnTo>
                  <a:lnTo>
                    <a:pt x="24384" y="1270000"/>
                  </a:lnTo>
                  <a:lnTo>
                    <a:pt x="12192" y="1346200"/>
                  </a:lnTo>
                  <a:lnTo>
                    <a:pt x="7620" y="1384300"/>
                  </a:lnTo>
                  <a:lnTo>
                    <a:pt x="4572" y="1422400"/>
                  </a:lnTo>
                  <a:lnTo>
                    <a:pt x="0" y="1549400"/>
                  </a:lnTo>
                  <a:lnTo>
                    <a:pt x="6857" y="1536700"/>
                  </a:lnTo>
                  <a:lnTo>
                    <a:pt x="6096" y="1536700"/>
                  </a:lnTo>
                  <a:lnTo>
                    <a:pt x="10667" y="1524000"/>
                  </a:lnTo>
                  <a:lnTo>
                    <a:pt x="28193" y="1524000"/>
                  </a:lnTo>
                  <a:lnTo>
                    <a:pt x="28956" y="1498600"/>
                  </a:lnTo>
                  <a:lnTo>
                    <a:pt x="32004" y="1422400"/>
                  </a:lnTo>
                  <a:lnTo>
                    <a:pt x="35052" y="1384300"/>
                  </a:lnTo>
                  <a:lnTo>
                    <a:pt x="39624" y="1346200"/>
                  </a:lnTo>
                  <a:lnTo>
                    <a:pt x="57912" y="1231900"/>
                  </a:lnTo>
                  <a:lnTo>
                    <a:pt x="67056" y="1193800"/>
                  </a:lnTo>
                  <a:lnTo>
                    <a:pt x="74676" y="1168400"/>
                  </a:lnTo>
                  <a:lnTo>
                    <a:pt x="106680" y="1054100"/>
                  </a:lnTo>
                  <a:lnTo>
                    <a:pt x="118872" y="1016000"/>
                  </a:lnTo>
                  <a:lnTo>
                    <a:pt x="146304" y="952500"/>
                  </a:lnTo>
                  <a:lnTo>
                    <a:pt x="176784" y="889000"/>
                  </a:lnTo>
                  <a:lnTo>
                    <a:pt x="193548" y="850900"/>
                  </a:lnTo>
                  <a:lnTo>
                    <a:pt x="227076" y="787400"/>
                  </a:lnTo>
                  <a:lnTo>
                    <a:pt x="246888" y="749300"/>
                  </a:lnTo>
                  <a:lnTo>
                    <a:pt x="265176" y="723900"/>
                  </a:lnTo>
                  <a:lnTo>
                    <a:pt x="284988" y="698500"/>
                  </a:lnTo>
                  <a:lnTo>
                    <a:pt x="306324" y="660400"/>
                  </a:lnTo>
                  <a:lnTo>
                    <a:pt x="348996" y="609600"/>
                  </a:lnTo>
                  <a:lnTo>
                    <a:pt x="371856" y="571500"/>
                  </a:lnTo>
                  <a:lnTo>
                    <a:pt x="396240" y="546100"/>
                  </a:lnTo>
                  <a:lnTo>
                    <a:pt x="419100" y="520700"/>
                  </a:lnTo>
                  <a:lnTo>
                    <a:pt x="443484" y="495300"/>
                  </a:lnTo>
                  <a:lnTo>
                    <a:pt x="521208" y="419100"/>
                  </a:lnTo>
                  <a:lnTo>
                    <a:pt x="576072" y="368300"/>
                  </a:lnTo>
                  <a:lnTo>
                    <a:pt x="633983" y="330200"/>
                  </a:lnTo>
                  <a:lnTo>
                    <a:pt x="691896" y="279400"/>
                  </a:lnTo>
                  <a:lnTo>
                    <a:pt x="752856" y="241300"/>
                  </a:lnTo>
                  <a:lnTo>
                    <a:pt x="816863" y="203200"/>
                  </a:lnTo>
                  <a:lnTo>
                    <a:pt x="848868" y="190500"/>
                  </a:lnTo>
                  <a:lnTo>
                    <a:pt x="882395" y="177800"/>
                  </a:lnTo>
                  <a:lnTo>
                    <a:pt x="914400" y="152400"/>
                  </a:lnTo>
                  <a:lnTo>
                    <a:pt x="947928" y="139700"/>
                  </a:lnTo>
                  <a:lnTo>
                    <a:pt x="982980" y="127000"/>
                  </a:lnTo>
                  <a:lnTo>
                    <a:pt x="1016507" y="114300"/>
                  </a:lnTo>
                  <a:lnTo>
                    <a:pt x="1121664" y="76200"/>
                  </a:lnTo>
                  <a:lnTo>
                    <a:pt x="1267968" y="50800"/>
                  </a:lnTo>
                  <a:lnTo>
                    <a:pt x="1306068" y="38100"/>
                  </a:lnTo>
                  <a:close/>
                </a:path>
                <a:path extrusionOk="0" h="3086100" w="3068320">
                  <a:moveTo>
                    <a:pt x="13716" y="1524000"/>
                  </a:moveTo>
                  <a:lnTo>
                    <a:pt x="10667" y="1524000"/>
                  </a:lnTo>
                  <a:lnTo>
                    <a:pt x="6096" y="1536700"/>
                  </a:lnTo>
                  <a:lnTo>
                    <a:pt x="6857" y="1536700"/>
                  </a:lnTo>
                  <a:lnTo>
                    <a:pt x="13716" y="1524000"/>
                  </a:lnTo>
                  <a:close/>
                </a:path>
                <a:path extrusionOk="0" h="3086100" w="3068320">
                  <a:moveTo>
                    <a:pt x="1691639" y="0"/>
                  </a:moveTo>
                  <a:lnTo>
                    <a:pt x="1377695" y="0"/>
                  </a:lnTo>
                  <a:lnTo>
                    <a:pt x="1301495" y="12700"/>
                  </a:lnTo>
                  <a:lnTo>
                    <a:pt x="1263395" y="12700"/>
                  </a:lnTo>
                  <a:lnTo>
                    <a:pt x="1225295" y="25400"/>
                  </a:lnTo>
                  <a:lnTo>
                    <a:pt x="1188720" y="38100"/>
                  </a:lnTo>
                  <a:lnTo>
                    <a:pt x="1342644" y="38100"/>
                  </a:lnTo>
                  <a:lnTo>
                    <a:pt x="1418844" y="25400"/>
                  </a:lnTo>
                  <a:lnTo>
                    <a:pt x="1844039" y="25400"/>
                  </a:lnTo>
                  <a:lnTo>
                    <a:pt x="1729739" y="12700"/>
                  </a:lnTo>
                  <a:lnTo>
                    <a:pt x="1691639"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106" name="Google Shape;106;p6"/>
            <p:cNvPicPr preferRelativeResize="0"/>
            <p:nvPr/>
          </p:nvPicPr>
          <p:blipFill rotWithShape="1">
            <a:blip r:embed="rId4">
              <a:alphaModFix/>
            </a:blip>
            <a:srcRect b="0" l="0" r="0" t="0"/>
            <a:stretch/>
          </p:blipFill>
          <p:spPr>
            <a:xfrm>
              <a:off x="2471928" y="2202180"/>
              <a:ext cx="3052572" cy="3081527"/>
            </a:xfrm>
            <a:prstGeom prst="rect">
              <a:avLst/>
            </a:prstGeom>
            <a:noFill/>
            <a:ln>
              <a:noFill/>
            </a:ln>
          </p:spPr>
        </p:pic>
        <p:sp>
          <p:nvSpPr>
            <p:cNvPr id="107" name="Google Shape;107;p6"/>
            <p:cNvSpPr/>
            <p:nvPr/>
          </p:nvSpPr>
          <p:spPr>
            <a:xfrm>
              <a:off x="2464307" y="2203704"/>
              <a:ext cx="3069590" cy="3086100"/>
            </a:xfrm>
            <a:custGeom>
              <a:rect b="b" l="l" r="r" t="t"/>
              <a:pathLst>
                <a:path extrusionOk="0" h="3086100" w="3069590">
                  <a:moveTo>
                    <a:pt x="1769364" y="3073400"/>
                  </a:moveTo>
                  <a:lnTo>
                    <a:pt x="1301495" y="3073400"/>
                  </a:lnTo>
                  <a:lnTo>
                    <a:pt x="1339595" y="3086100"/>
                  </a:lnTo>
                  <a:lnTo>
                    <a:pt x="1693164" y="3086100"/>
                  </a:lnTo>
                  <a:lnTo>
                    <a:pt x="1769364" y="3073400"/>
                  </a:lnTo>
                  <a:close/>
                </a:path>
                <a:path extrusionOk="0" h="3086100" w="3069590">
                  <a:moveTo>
                    <a:pt x="1342644" y="3048000"/>
                  </a:moveTo>
                  <a:lnTo>
                    <a:pt x="1188720" y="3048000"/>
                  </a:lnTo>
                  <a:lnTo>
                    <a:pt x="1226820" y="3060700"/>
                  </a:lnTo>
                  <a:lnTo>
                    <a:pt x="1263395" y="3073400"/>
                  </a:lnTo>
                  <a:lnTo>
                    <a:pt x="1807464" y="3073400"/>
                  </a:lnTo>
                  <a:lnTo>
                    <a:pt x="1844040" y="3060700"/>
                  </a:lnTo>
                  <a:lnTo>
                    <a:pt x="1380744" y="3060700"/>
                  </a:lnTo>
                  <a:lnTo>
                    <a:pt x="1342644" y="3048000"/>
                  </a:lnTo>
                  <a:close/>
                </a:path>
                <a:path extrusionOk="0" h="3086100" w="3069590">
                  <a:moveTo>
                    <a:pt x="1918716" y="38100"/>
                  </a:moveTo>
                  <a:lnTo>
                    <a:pt x="1764792" y="38100"/>
                  </a:lnTo>
                  <a:lnTo>
                    <a:pt x="1802892" y="50800"/>
                  </a:lnTo>
                  <a:lnTo>
                    <a:pt x="1839468" y="50800"/>
                  </a:lnTo>
                  <a:lnTo>
                    <a:pt x="1912620" y="76200"/>
                  </a:lnTo>
                  <a:lnTo>
                    <a:pt x="1947671" y="76200"/>
                  </a:lnTo>
                  <a:lnTo>
                    <a:pt x="1984247" y="88900"/>
                  </a:lnTo>
                  <a:lnTo>
                    <a:pt x="2054352" y="114300"/>
                  </a:lnTo>
                  <a:lnTo>
                    <a:pt x="2154936" y="152400"/>
                  </a:lnTo>
                  <a:lnTo>
                    <a:pt x="2188464" y="177800"/>
                  </a:lnTo>
                  <a:lnTo>
                    <a:pt x="2221992" y="190500"/>
                  </a:lnTo>
                  <a:lnTo>
                    <a:pt x="2253996" y="203200"/>
                  </a:lnTo>
                  <a:lnTo>
                    <a:pt x="2286000" y="228600"/>
                  </a:lnTo>
                  <a:lnTo>
                    <a:pt x="2316480" y="241300"/>
                  </a:lnTo>
                  <a:lnTo>
                    <a:pt x="2346960" y="266700"/>
                  </a:lnTo>
                  <a:lnTo>
                    <a:pt x="2377440" y="279400"/>
                  </a:lnTo>
                  <a:lnTo>
                    <a:pt x="2407920" y="304800"/>
                  </a:lnTo>
                  <a:lnTo>
                    <a:pt x="2436876" y="330200"/>
                  </a:lnTo>
                  <a:lnTo>
                    <a:pt x="2465832" y="342900"/>
                  </a:lnTo>
                  <a:lnTo>
                    <a:pt x="2493264" y="368300"/>
                  </a:lnTo>
                  <a:lnTo>
                    <a:pt x="2522220" y="393700"/>
                  </a:lnTo>
                  <a:lnTo>
                    <a:pt x="2548128" y="419100"/>
                  </a:lnTo>
                  <a:lnTo>
                    <a:pt x="2575560" y="444500"/>
                  </a:lnTo>
                  <a:lnTo>
                    <a:pt x="2601468" y="469900"/>
                  </a:lnTo>
                  <a:lnTo>
                    <a:pt x="2674620" y="546100"/>
                  </a:lnTo>
                  <a:lnTo>
                    <a:pt x="2697480" y="571500"/>
                  </a:lnTo>
                  <a:lnTo>
                    <a:pt x="2743200" y="635000"/>
                  </a:lnTo>
                  <a:lnTo>
                    <a:pt x="2764536" y="660400"/>
                  </a:lnTo>
                  <a:lnTo>
                    <a:pt x="2784347" y="698500"/>
                  </a:lnTo>
                  <a:lnTo>
                    <a:pt x="2804160" y="723900"/>
                  </a:lnTo>
                  <a:lnTo>
                    <a:pt x="2823972" y="762000"/>
                  </a:lnTo>
                  <a:lnTo>
                    <a:pt x="2860547" y="825500"/>
                  </a:lnTo>
                  <a:lnTo>
                    <a:pt x="2877312" y="850900"/>
                  </a:lnTo>
                  <a:lnTo>
                    <a:pt x="2894076" y="889000"/>
                  </a:lnTo>
                  <a:lnTo>
                    <a:pt x="2909316" y="914400"/>
                  </a:lnTo>
                  <a:lnTo>
                    <a:pt x="2923032" y="952500"/>
                  </a:lnTo>
                  <a:lnTo>
                    <a:pt x="2938272" y="990600"/>
                  </a:lnTo>
                  <a:lnTo>
                    <a:pt x="2962656" y="1054100"/>
                  </a:lnTo>
                  <a:lnTo>
                    <a:pt x="2974847" y="1092200"/>
                  </a:lnTo>
                  <a:lnTo>
                    <a:pt x="2985516" y="1130300"/>
                  </a:lnTo>
                  <a:lnTo>
                    <a:pt x="3003804" y="1206500"/>
                  </a:lnTo>
                  <a:lnTo>
                    <a:pt x="3011424" y="1231900"/>
                  </a:lnTo>
                  <a:lnTo>
                    <a:pt x="3019044" y="1270000"/>
                  </a:lnTo>
                  <a:lnTo>
                    <a:pt x="3025140" y="1308100"/>
                  </a:lnTo>
                  <a:lnTo>
                    <a:pt x="3034284" y="1384300"/>
                  </a:lnTo>
                  <a:lnTo>
                    <a:pt x="3040380" y="1460500"/>
                  </a:lnTo>
                  <a:lnTo>
                    <a:pt x="3041904" y="1511300"/>
                  </a:lnTo>
                  <a:lnTo>
                    <a:pt x="3041904" y="1587500"/>
                  </a:lnTo>
                  <a:lnTo>
                    <a:pt x="3040380" y="1625600"/>
                  </a:lnTo>
                  <a:lnTo>
                    <a:pt x="3034284" y="1701800"/>
                  </a:lnTo>
                  <a:lnTo>
                    <a:pt x="3025140" y="1778000"/>
                  </a:lnTo>
                  <a:lnTo>
                    <a:pt x="3019044" y="1816100"/>
                  </a:lnTo>
                  <a:lnTo>
                    <a:pt x="3003804" y="1892300"/>
                  </a:lnTo>
                  <a:lnTo>
                    <a:pt x="2985516" y="1955800"/>
                  </a:lnTo>
                  <a:lnTo>
                    <a:pt x="2974847" y="1993900"/>
                  </a:lnTo>
                  <a:lnTo>
                    <a:pt x="2950464" y="2070100"/>
                  </a:lnTo>
                  <a:lnTo>
                    <a:pt x="2938272" y="2095500"/>
                  </a:lnTo>
                  <a:lnTo>
                    <a:pt x="2923032" y="2133600"/>
                  </a:lnTo>
                  <a:lnTo>
                    <a:pt x="2909316" y="2171700"/>
                  </a:lnTo>
                  <a:lnTo>
                    <a:pt x="2894076" y="2209800"/>
                  </a:lnTo>
                  <a:lnTo>
                    <a:pt x="2877312" y="2235200"/>
                  </a:lnTo>
                  <a:lnTo>
                    <a:pt x="2860547" y="2273300"/>
                  </a:lnTo>
                  <a:lnTo>
                    <a:pt x="2823972" y="2336800"/>
                  </a:lnTo>
                  <a:lnTo>
                    <a:pt x="2804160" y="2362200"/>
                  </a:lnTo>
                  <a:lnTo>
                    <a:pt x="2784347" y="2400300"/>
                  </a:lnTo>
                  <a:lnTo>
                    <a:pt x="2764536" y="2425700"/>
                  </a:lnTo>
                  <a:lnTo>
                    <a:pt x="2743200" y="2451100"/>
                  </a:lnTo>
                  <a:lnTo>
                    <a:pt x="2720340" y="2489200"/>
                  </a:lnTo>
                  <a:lnTo>
                    <a:pt x="2674620" y="2540000"/>
                  </a:lnTo>
                  <a:lnTo>
                    <a:pt x="2625852" y="2590800"/>
                  </a:lnTo>
                  <a:lnTo>
                    <a:pt x="2548128" y="2667000"/>
                  </a:lnTo>
                  <a:lnTo>
                    <a:pt x="2465832" y="2743200"/>
                  </a:lnTo>
                  <a:lnTo>
                    <a:pt x="2407920" y="2781300"/>
                  </a:lnTo>
                  <a:lnTo>
                    <a:pt x="2377440" y="2806700"/>
                  </a:lnTo>
                  <a:lnTo>
                    <a:pt x="2316480" y="2844800"/>
                  </a:lnTo>
                  <a:lnTo>
                    <a:pt x="2284476" y="2857500"/>
                  </a:lnTo>
                  <a:lnTo>
                    <a:pt x="2253996" y="2882900"/>
                  </a:lnTo>
                  <a:lnTo>
                    <a:pt x="2220468" y="2895600"/>
                  </a:lnTo>
                  <a:lnTo>
                    <a:pt x="2188464" y="2921000"/>
                  </a:lnTo>
                  <a:lnTo>
                    <a:pt x="2087880" y="2959100"/>
                  </a:lnTo>
                  <a:lnTo>
                    <a:pt x="1947671" y="3009900"/>
                  </a:lnTo>
                  <a:lnTo>
                    <a:pt x="1911095" y="3022600"/>
                  </a:lnTo>
                  <a:lnTo>
                    <a:pt x="1876044" y="3022600"/>
                  </a:lnTo>
                  <a:lnTo>
                    <a:pt x="1839468" y="3035300"/>
                  </a:lnTo>
                  <a:lnTo>
                    <a:pt x="1801368" y="3048000"/>
                  </a:lnTo>
                  <a:lnTo>
                    <a:pt x="1764792" y="3048000"/>
                  </a:lnTo>
                  <a:lnTo>
                    <a:pt x="1688592" y="3060700"/>
                  </a:lnTo>
                  <a:lnTo>
                    <a:pt x="1844040" y="3060700"/>
                  </a:lnTo>
                  <a:lnTo>
                    <a:pt x="1882140" y="3048000"/>
                  </a:lnTo>
                  <a:lnTo>
                    <a:pt x="1955292" y="3035300"/>
                  </a:lnTo>
                  <a:lnTo>
                    <a:pt x="1991868" y="3022600"/>
                  </a:lnTo>
                  <a:lnTo>
                    <a:pt x="2026920" y="3009900"/>
                  </a:lnTo>
                  <a:lnTo>
                    <a:pt x="2063495" y="2997200"/>
                  </a:lnTo>
                  <a:lnTo>
                    <a:pt x="2098547" y="2984500"/>
                  </a:lnTo>
                  <a:lnTo>
                    <a:pt x="2132076" y="2971800"/>
                  </a:lnTo>
                  <a:lnTo>
                    <a:pt x="2167128" y="2959100"/>
                  </a:lnTo>
                  <a:lnTo>
                    <a:pt x="2234184" y="2921000"/>
                  </a:lnTo>
                  <a:lnTo>
                    <a:pt x="2266188" y="2908300"/>
                  </a:lnTo>
                  <a:lnTo>
                    <a:pt x="2299716" y="2882900"/>
                  </a:lnTo>
                  <a:lnTo>
                    <a:pt x="2331720" y="2870200"/>
                  </a:lnTo>
                  <a:lnTo>
                    <a:pt x="2392680" y="2832100"/>
                  </a:lnTo>
                  <a:lnTo>
                    <a:pt x="2453640" y="2781300"/>
                  </a:lnTo>
                  <a:lnTo>
                    <a:pt x="2482596" y="2768600"/>
                  </a:lnTo>
                  <a:lnTo>
                    <a:pt x="2511552" y="2743200"/>
                  </a:lnTo>
                  <a:lnTo>
                    <a:pt x="2593847" y="2667000"/>
                  </a:lnTo>
                  <a:lnTo>
                    <a:pt x="2671572" y="2590800"/>
                  </a:lnTo>
                  <a:lnTo>
                    <a:pt x="2695956" y="2552700"/>
                  </a:lnTo>
                  <a:lnTo>
                    <a:pt x="2718816" y="2527300"/>
                  </a:lnTo>
                  <a:lnTo>
                    <a:pt x="2743200" y="2501900"/>
                  </a:lnTo>
                  <a:lnTo>
                    <a:pt x="2764536" y="2476500"/>
                  </a:lnTo>
                  <a:lnTo>
                    <a:pt x="2787396" y="2438400"/>
                  </a:lnTo>
                  <a:lnTo>
                    <a:pt x="2807208" y="2413000"/>
                  </a:lnTo>
                  <a:lnTo>
                    <a:pt x="2828544" y="2374900"/>
                  </a:lnTo>
                  <a:lnTo>
                    <a:pt x="2848356" y="2349500"/>
                  </a:lnTo>
                  <a:lnTo>
                    <a:pt x="2884932" y="2286000"/>
                  </a:lnTo>
                  <a:lnTo>
                    <a:pt x="2918460" y="2209800"/>
                  </a:lnTo>
                  <a:lnTo>
                    <a:pt x="2933700" y="2184400"/>
                  </a:lnTo>
                  <a:lnTo>
                    <a:pt x="2948940" y="2146300"/>
                  </a:lnTo>
                  <a:lnTo>
                    <a:pt x="2976372" y="2082800"/>
                  </a:lnTo>
                  <a:lnTo>
                    <a:pt x="3000756" y="2006600"/>
                  </a:lnTo>
                  <a:lnTo>
                    <a:pt x="3011424" y="1968500"/>
                  </a:lnTo>
                  <a:lnTo>
                    <a:pt x="3038856" y="1854200"/>
                  </a:lnTo>
                  <a:lnTo>
                    <a:pt x="3046476" y="1816100"/>
                  </a:lnTo>
                  <a:lnTo>
                    <a:pt x="3052572" y="1778000"/>
                  </a:lnTo>
                  <a:lnTo>
                    <a:pt x="3061716" y="1701800"/>
                  </a:lnTo>
                  <a:lnTo>
                    <a:pt x="3067812" y="1625600"/>
                  </a:lnTo>
                  <a:lnTo>
                    <a:pt x="3069336" y="1587500"/>
                  </a:lnTo>
                  <a:lnTo>
                    <a:pt x="3069336" y="1498600"/>
                  </a:lnTo>
                  <a:lnTo>
                    <a:pt x="3067812" y="1460500"/>
                  </a:lnTo>
                  <a:lnTo>
                    <a:pt x="3061716" y="1384300"/>
                  </a:lnTo>
                  <a:lnTo>
                    <a:pt x="3057144" y="1346200"/>
                  </a:lnTo>
                  <a:lnTo>
                    <a:pt x="3038856" y="1231900"/>
                  </a:lnTo>
                  <a:lnTo>
                    <a:pt x="3011424" y="1117600"/>
                  </a:lnTo>
                  <a:lnTo>
                    <a:pt x="3000756" y="1079500"/>
                  </a:lnTo>
                  <a:lnTo>
                    <a:pt x="2988564" y="1041400"/>
                  </a:lnTo>
                  <a:lnTo>
                    <a:pt x="2976372" y="1016000"/>
                  </a:lnTo>
                  <a:lnTo>
                    <a:pt x="2948940" y="939800"/>
                  </a:lnTo>
                  <a:lnTo>
                    <a:pt x="2933700" y="901700"/>
                  </a:lnTo>
                  <a:lnTo>
                    <a:pt x="2918460" y="876300"/>
                  </a:lnTo>
                  <a:lnTo>
                    <a:pt x="2884932" y="800100"/>
                  </a:lnTo>
                  <a:lnTo>
                    <a:pt x="2866644" y="774700"/>
                  </a:lnTo>
                  <a:lnTo>
                    <a:pt x="2846832" y="736600"/>
                  </a:lnTo>
                  <a:lnTo>
                    <a:pt x="2827020" y="711200"/>
                  </a:lnTo>
                  <a:lnTo>
                    <a:pt x="2807208" y="673100"/>
                  </a:lnTo>
                  <a:lnTo>
                    <a:pt x="2764536" y="622300"/>
                  </a:lnTo>
                  <a:lnTo>
                    <a:pt x="2695956" y="533400"/>
                  </a:lnTo>
                  <a:lnTo>
                    <a:pt x="2671572" y="508000"/>
                  </a:lnTo>
                  <a:lnTo>
                    <a:pt x="2645664" y="469900"/>
                  </a:lnTo>
                  <a:lnTo>
                    <a:pt x="2593847" y="419100"/>
                  </a:lnTo>
                  <a:lnTo>
                    <a:pt x="2511552" y="342900"/>
                  </a:lnTo>
                  <a:lnTo>
                    <a:pt x="2453640" y="304800"/>
                  </a:lnTo>
                  <a:lnTo>
                    <a:pt x="2362200" y="241300"/>
                  </a:lnTo>
                  <a:lnTo>
                    <a:pt x="2330196" y="215900"/>
                  </a:lnTo>
                  <a:lnTo>
                    <a:pt x="2234184" y="165100"/>
                  </a:lnTo>
                  <a:lnTo>
                    <a:pt x="2200656" y="152400"/>
                  </a:lnTo>
                  <a:lnTo>
                    <a:pt x="2167128" y="127000"/>
                  </a:lnTo>
                  <a:lnTo>
                    <a:pt x="2132076" y="114300"/>
                  </a:lnTo>
                  <a:lnTo>
                    <a:pt x="2098547" y="101600"/>
                  </a:lnTo>
                  <a:lnTo>
                    <a:pt x="2063495" y="88900"/>
                  </a:lnTo>
                  <a:lnTo>
                    <a:pt x="2026920" y="76200"/>
                  </a:lnTo>
                  <a:lnTo>
                    <a:pt x="1991868" y="63500"/>
                  </a:lnTo>
                  <a:lnTo>
                    <a:pt x="1918716" y="38100"/>
                  </a:lnTo>
                  <a:close/>
                </a:path>
                <a:path extrusionOk="0" h="3086100" w="3069590">
                  <a:moveTo>
                    <a:pt x="1524" y="1536700"/>
                  </a:moveTo>
                  <a:lnTo>
                    <a:pt x="0" y="1536700"/>
                  </a:lnTo>
                  <a:lnTo>
                    <a:pt x="117" y="1552330"/>
                  </a:lnTo>
                  <a:lnTo>
                    <a:pt x="4572" y="1663700"/>
                  </a:lnTo>
                  <a:lnTo>
                    <a:pt x="18287" y="1778000"/>
                  </a:lnTo>
                  <a:lnTo>
                    <a:pt x="24384" y="1816100"/>
                  </a:lnTo>
                  <a:lnTo>
                    <a:pt x="39624" y="1892300"/>
                  </a:lnTo>
                  <a:lnTo>
                    <a:pt x="48768" y="1930400"/>
                  </a:lnTo>
                  <a:lnTo>
                    <a:pt x="70104" y="2006600"/>
                  </a:lnTo>
                  <a:lnTo>
                    <a:pt x="94487" y="2082800"/>
                  </a:lnTo>
                  <a:lnTo>
                    <a:pt x="106680" y="2108200"/>
                  </a:lnTo>
                  <a:lnTo>
                    <a:pt x="137160" y="2184400"/>
                  </a:lnTo>
                  <a:lnTo>
                    <a:pt x="152400" y="2209800"/>
                  </a:lnTo>
                  <a:lnTo>
                    <a:pt x="185928" y="2286000"/>
                  </a:lnTo>
                  <a:lnTo>
                    <a:pt x="222504" y="2349500"/>
                  </a:lnTo>
                  <a:lnTo>
                    <a:pt x="242316" y="2374900"/>
                  </a:lnTo>
                  <a:lnTo>
                    <a:pt x="263652" y="2413000"/>
                  </a:lnTo>
                  <a:lnTo>
                    <a:pt x="283464" y="2438400"/>
                  </a:lnTo>
                  <a:lnTo>
                    <a:pt x="306324" y="2476500"/>
                  </a:lnTo>
                  <a:lnTo>
                    <a:pt x="327660" y="2501900"/>
                  </a:lnTo>
                  <a:lnTo>
                    <a:pt x="352044" y="2527300"/>
                  </a:lnTo>
                  <a:lnTo>
                    <a:pt x="374904" y="2552700"/>
                  </a:lnTo>
                  <a:lnTo>
                    <a:pt x="399288" y="2590800"/>
                  </a:lnTo>
                  <a:lnTo>
                    <a:pt x="477012" y="2667000"/>
                  </a:lnTo>
                  <a:lnTo>
                    <a:pt x="559308" y="2743200"/>
                  </a:lnTo>
                  <a:lnTo>
                    <a:pt x="588264" y="2768600"/>
                  </a:lnTo>
                  <a:lnTo>
                    <a:pt x="617219" y="2781300"/>
                  </a:lnTo>
                  <a:lnTo>
                    <a:pt x="678180" y="2832100"/>
                  </a:lnTo>
                  <a:lnTo>
                    <a:pt x="708660" y="2844800"/>
                  </a:lnTo>
                  <a:lnTo>
                    <a:pt x="740664" y="2870200"/>
                  </a:lnTo>
                  <a:lnTo>
                    <a:pt x="771144" y="2882900"/>
                  </a:lnTo>
                  <a:lnTo>
                    <a:pt x="804671" y="2908300"/>
                  </a:lnTo>
                  <a:lnTo>
                    <a:pt x="836676" y="2921000"/>
                  </a:lnTo>
                  <a:lnTo>
                    <a:pt x="903732" y="2959100"/>
                  </a:lnTo>
                  <a:lnTo>
                    <a:pt x="938783" y="2971800"/>
                  </a:lnTo>
                  <a:lnTo>
                    <a:pt x="972312" y="2984500"/>
                  </a:lnTo>
                  <a:lnTo>
                    <a:pt x="1007364" y="2997200"/>
                  </a:lnTo>
                  <a:lnTo>
                    <a:pt x="1043940" y="3009900"/>
                  </a:lnTo>
                  <a:lnTo>
                    <a:pt x="1078992" y="3022600"/>
                  </a:lnTo>
                  <a:lnTo>
                    <a:pt x="1152144" y="3048000"/>
                  </a:lnTo>
                  <a:lnTo>
                    <a:pt x="1267968" y="3048000"/>
                  </a:lnTo>
                  <a:lnTo>
                    <a:pt x="1194816" y="3022600"/>
                  </a:lnTo>
                  <a:lnTo>
                    <a:pt x="1158240" y="3022600"/>
                  </a:lnTo>
                  <a:lnTo>
                    <a:pt x="1123188" y="3009900"/>
                  </a:lnTo>
                  <a:lnTo>
                    <a:pt x="1086612" y="2997200"/>
                  </a:lnTo>
                  <a:lnTo>
                    <a:pt x="1016507" y="2971800"/>
                  </a:lnTo>
                  <a:lnTo>
                    <a:pt x="882395" y="2921000"/>
                  </a:lnTo>
                  <a:lnTo>
                    <a:pt x="848868" y="2895600"/>
                  </a:lnTo>
                  <a:lnTo>
                    <a:pt x="816864" y="2882900"/>
                  </a:lnTo>
                  <a:lnTo>
                    <a:pt x="784860" y="2857500"/>
                  </a:lnTo>
                  <a:lnTo>
                    <a:pt x="754380" y="2844800"/>
                  </a:lnTo>
                  <a:lnTo>
                    <a:pt x="722376" y="2819400"/>
                  </a:lnTo>
                  <a:lnTo>
                    <a:pt x="693419" y="2806700"/>
                  </a:lnTo>
                  <a:lnTo>
                    <a:pt x="662940" y="2781300"/>
                  </a:lnTo>
                  <a:lnTo>
                    <a:pt x="605028" y="2743200"/>
                  </a:lnTo>
                  <a:lnTo>
                    <a:pt x="576072" y="2717800"/>
                  </a:lnTo>
                  <a:lnTo>
                    <a:pt x="548640" y="2692400"/>
                  </a:lnTo>
                  <a:lnTo>
                    <a:pt x="522731" y="2667000"/>
                  </a:lnTo>
                  <a:lnTo>
                    <a:pt x="495300" y="2641600"/>
                  </a:lnTo>
                  <a:lnTo>
                    <a:pt x="469392" y="2616200"/>
                  </a:lnTo>
                  <a:lnTo>
                    <a:pt x="445008" y="2590800"/>
                  </a:lnTo>
                  <a:lnTo>
                    <a:pt x="419100" y="2565400"/>
                  </a:lnTo>
                  <a:lnTo>
                    <a:pt x="396240" y="2540000"/>
                  </a:lnTo>
                  <a:lnTo>
                    <a:pt x="371856" y="2514600"/>
                  </a:lnTo>
                  <a:lnTo>
                    <a:pt x="350519" y="2489200"/>
                  </a:lnTo>
                  <a:lnTo>
                    <a:pt x="327660" y="2451100"/>
                  </a:lnTo>
                  <a:lnTo>
                    <a:pt x="284988" y="2400300"/>
                  </a:lnTo>
                  <a:lnTo>
                    <a:pt x="265175" y="2362200"/>
                  </a:lnTo>
                  <a:lnTo>
                    <a:pt x="246887" y="2336800"/>
                  </a:lnTo>
                  <a:lnTo>
                    <a:pt x="210312" y="2273300"/>
                  </a:lnTo>
                  <a:lnTo>
                    <a:pt x="193548" y="2235200"/>
                  </a:lnTo>
                  <a:lnTo>
                    <a:pt x="176784" y="2209800"/>
                  </a:lnTo>
                  <a:lnTo>
                    <a:pt x="146304" y="2133600"/>
                  </a:lnTo>
                  <a:lnTo>
                    <a:pt x="132587" y="2095500"/>
                  </a:lnTo>
                  <a:lnTo>
                    <a:pt x="120396" y="2070100"/>
                  </a:lnTo>
                  <a:lnTo>
                    <a:pt x="106680" y="2032000"/>
                  </a:lnTo>
                  <a:lnTo>
                    <a:pt x="85343" y="1955800"/>
                  </a:lnTo>
                  <a:lnTo>
                    <a:pt x="67056" y="1892300"/>
                  </a:lnTo>
                  <a:lnTo>
                    <a:pt x="51816" y="1816100"/>
                  </a:lnTo>
                  <a:lnTo>
                    <a:pt x="39624" y="1739900"/>
                  </a:lnTo>
                  <a:lnTo>
                    <a:pt x="36575" y="1701800"/>
                  </a:lnTo>
                  <a:lnTo>
                    <a:pt x="32004" y="1663700"/>
                  </a:lnTo>
                  <a:lnTo>
                    <a:pt x="27940" y="1562100"/>
                  </a:lnTo>
                  <a:lnTo>
                    <a:pt x="13716" y="1562100"/>
                  </a:lnTo>
                  <a:lnTo>
                    <a:pt x="27431" y="1549400"/>
                  </a:lnTo>
                  <a:lnTo>
                    <a:pt x="1524" y="1549400"/>
                  </a:lnTo>
                  <a:lnTo>
                    <a:pt x="1524" y="1536700"/>
                  </a:lnTo>
                  <a:close/>
                </a:path>
                <a:path extrusionOk="0" h="3086100" w="3069590">
                  <a:moveTo>
                    <a:pt x="27431" y="1549400"/>
                  </a:moveTo>
                  <a:lnTo>
                    <a:pt x="13716" y="1562100"/>
                  </a:lnTo>
                  <a:lnTo>
                    <a:pt x="22860" y="1562100"/>
                  </a:lnTo>
                  <a:lnTo>
                    <a:pt x="27549" y="1552330"/>
                  </a:lnTo>
                  <a:lnTo>
                    <a:pt x="27431" y="1549400"/>
                  </a:lnTo>
                  <a:close/>
                </a:path>
                <a:path extrusionOk="0" h="3086100" w="3069590">
                  <a:moveTo>
                    <a:pt x="27549" y="1552330"/>
                  </a:moveTo>
                  <a:lnTo>
                    <a:pt x="22860" y="1562100"/>
                  </a:lnTo>
                  <a:lnTo>
                    <a:pt x="27940" y="1562100"/>
                  </a:lnTo>
                  <a:lnTo>
                    <a:pt x="27549" y="1552330"/>
                  </a:lnTo>
                  <a:close/>
                </a:path>
                <a:path extrusionOk="0" h="3086100" w="3069590">
                  <a:moveTo>
                    <a:pt x="28956" y="1524000"/>
                  </a:moveTo>
                  <a:lnTo>
                    <a:pt x="15240" y="1524000"/>
                  </a:lnTo>
                  <a:lnTo>
                    <a:pt x="1524" y="1549400"/>
                  </a:lnTo>
                  <a:lnTo>
                    <a:pt x="27431" y="1549400"/>
                  </a:lnTo>
                  <a:lnTo>
                    <a:pt x="27549" y="1552330"/>
                  </a:lnTo>
                  <a:lnTo>
                    <a:pt x="28956" y="1549400"/>
                  </a:lnTo>
                  <a:lnTo>
                    <a:pt x="28956" y="1524000"/>
                  </a:lnTo>
                  <a:close/>
                </a:path>
                <a:path extrusionOk="0" h="3086100" w="3069590">
                  <a:moveTo>
                    <a:pt x="1306068" y="38100"/>
                  </a:moveTo>
                  <a:lnTo>
                    <a:pt x="1152144" y="38100"/>
                  </a:lnTo>
                  <a:lnTo>
                    <a:pt x="1042416" y="76200"/>
                  </a:lnTo>
                  <a:lnTo>
                    <a:pt x="937259" y="114300"/>
                  </a:lnTo>
                  <a:lnTo>
                    <a:pt x="870204" y="152400"/>
                  </a:lnTo>
                  <a:lnTo>
                    <a:pt x="803147" y="177800"/>
                  </a:lnTo>
                  <a:lnTo>
                    <a:pt x="739140" y="215900"/>
                  </a:lnTo>
                  <a:lnTo>
                    <a:pt x="708660" y="241300"/>
                  </a:lnTo>
                  <a:lnTo>
                    <a:pt x="676656" y="266700"/>
                  </a:lnTo>
                  <a:lnTo>
                    <a:pt x="647700" y="279400"/>
                  </a:lnTo>
                  <a:lnTo>
                    <a:pt x="617219" y="304800"/>
                  </a:lnTo>
                  <a:lnTo>
                    <a:pt x="559308" y="342900"/>
                  </a:lnTo>
                  <a:lnTo>
                    <a:pt x="531876" y="368300"/>
                  </a:lnTo>
                  <a:lnTo>
                    <a:pt x="502919" y="393700"/>
                  </a:lnTo>
                  <a:lnTo>
                    <a:pt x="425196" y="469900"/>
                  </a:lnTo>
                  <a:lnTo>
                    <a:pt x="399288" y="508000"/>
                  </a:lnTo>
                  <a:lnTo>
                    <a:pt x="374904" y="533400"/>
                  </a:lnTo>
                  <a:lnTo>
                    <a:pt x="352044" y="558800"/>
                  </a:lnTo>
                  <a:lnTo>
                    <a:pt x="327660" y="584200"/>
                  </a:lnTo>
                  <a:lnTo>
                    <a:pt x="306324" y="622300"/>
                  </a:lnTo>
                  <a:lnTo>
                    <a:pt x="283464" y="647700"/>
                  </a:lnTo>
                  <a:lnTo>
                    <a:pt x="263652" y="673100"/>
                  </a:lnTo>
                  <a:lnTo>
                    <a:pt x="242316" y="711200"/>
                  </a:lnTo>
                  <a:lnTo>
                    <a:pt x="222504" y="736600"/>
                  </a:lnTo>
                  <a:lnTo>
                    <a:pt x="185928" y="800100"/>
                  </a:lnTo>
                  <a:lnTo>
                    <a:pt x="152400" y="876300"/>
                  </a:lnTo>
                  <a:lnTo>
                    <a:pt x="137160" y="901700"/>
                  </a:lnTo>
                  <a:lnTo>
                    <a:pt x="121919" y="939800"/>
                  </a:lnTo>
                  <a:lnTo>
                    <a:pt x="94487" y="1016000"/>
                  </a:lnTo>
                  <a:lnTo>
                    <a:pt x="82296" y="1054100"/>
                  </a:lnTo>
                  <a:lnTo>
                    <a:pt x="70104" y="1079500"/>
                  </a:lnTo>
                  <a:lnTo>
                    <a:pt x="48768" y="1155700"/>
                  </a:lnTo>
                  <a:lnTo>
                    <a:pt x="41148" y="1193800"/>
                  </a:lnTo>
                  <a:lnTo>
                    <a:pt x="32004" y="1231900"/>
                  </a:lnTo>
                  <a:lnTo>
                    <a:pt x="24384" y="1270000"/>
                  </a:lnTo>
                  <a:lnTo>
                    <a:pt x="18287" y="1308100"/>
                  </a:lnTo>
                  <a:lnTo>
                    <a:pt x="9143" y="1384300"/>
                  </a:lnTo>
                  <a:lnTo>
                    <a:pt x="3048" y="1460500"/>
                  </a:lnTo>
                  <a:lnTo>
                    <a:pt x="1524" y="1498600"/>
                  </a:lnTo>
                  <a:lnTo>
                    <a:pt x="1524" y="1549400"/>
                  </a:lnTo>
                  <a:lnTo>
                    <a:pt x="8381" y="1536700"/>
                  </a:lnTo>
                  <a:lnTo>
                    <a:pt x="7619" y="1536700"/>
                  </a:lnTo>
                  <a:lnTo>
                    <a:pt x="10668" y="1524000"/>
                  </a:lnTo>
                  <a:lnTo>
                    <a:pt x="28956" y="1524000"/>
                  </a:lnTo>
                  <a:lnTo>
                    <a:pt x="28956" y="1498600"/>
                  </a:lnTo>
                  <a:lnTo>
                    <a:pt x="30480" y="1460500"/>
                  </a:lnTo>
                  <a:lnTo>
                    <a:pt x="36575" y="1384300"/>
                  </a:lnTo>
                  <a:lnTo>
                    <a:pt x="45719" y="1308100"/>
                  </a:lnTo>
                  <a:lnTo>
                    <a:pt x="51816" y="1270000"/>
                  </a:lnTo>
                  <a:lnTo>
                    <a:pt x="59436" y="1231900"/>
                  </a:lnTo>
                  <a:lnTo>
                    <a:pt x="67056" y="1206500"/>
                  </a:lnTo>
                  <a:lnTo>
                    <a:pt x="85343" y="1130300"/>
                  </a:lnTo>
                  <a:lnTo>
                    <a:pt x="96012" y="1092200"/>
                  </a:lnTo>
                  <a:lnTo>
                    <a:pt x="146304" y="952500"/>
                  </a:lnTo>
                  <a:lnTo>
                    <a:pt x="161544" y="914400"/>
                  </a:lnTo>
                  <a:lnTo>
                    <a:pt x="176784" y="889000"/>
                  </a:lnTo>
                  <a:lnTo>
                    <a:pt x="210312" y="812800"/>
                  </a:lnTo>
                  <a:lnTo>
                    <a:pt x="246887" y="762000"/>
                  </a:lnTo>
                  <a:lnTo>
                    <a:pt x="266700" y="723900"/>
                  </a:lnTo>
                  <a:lnTo>
                    <a:pt x="306324" y="660400"/>
                  </a:lnTo>
                  <a:lnTo>
                    <a:pt x="327660" y="635000"/>
                  </a:lnTo>
                  <a:lnTo>
                    <a:pt x="373380" y="571500"/>
                  </a:lnTo>
                  <a:lnTo>
                    <a:pt x="396240" y="546100"/>
                  </a:lnTo>
                  <a:lnTo>
                    <a:pt x="469392" y="469900"/>
                  </a:lnTo>
                  <a:lnTo>
                    <a:pt x="495300" y="444500"/>
                  </a:lnTo>
                  <a:lnTo>
                    <a:pt x="605028" y="342900"/>
                  </a:lnTo>
                  <a:lnTo>
                    <a:pt x="633984" y="330200"/>
                  </a:lnTo>
                  <a:lnTo>
                    <a:pt x="662940" y="304800"/>
                  </a:lnTo>
                  <a:lnTo>
                    <a:pt x="693419" y="279400"/>
                  </a:lnTo>
                  <a:lnTo>
                    <a:pt x="723900" y="266700"/>
                  </a:lnTo>
                  <a:lnTo>
                    <a:pt x="754380" y="241300"/>
                  </a:lnTo>
                  <a:lnTo>
                    <a:pt x="784860" y="228600"/>
                  </a:lnTo>
                  <a:lnTo>
                    <a:pt x="816864" y="203200"/>
                  </a:lnTo>
                  <a:lnTo>
                    <a:pt x="848868" y="190500"/>
                  </a:lnTo>
                  <a:lnTo>
                    <a:pt x="882395" y="177800"/>
                  </a:lnTo>
                  <a:lnTo>
                    <a:pt x="949452" y="139700"/>
                  </a:lnTo>
                  <a:lnTo>
                    <a:pt x="982980" y="127000"/>
                  </a:lnTo>
                  <a:lnTo>
                    <a:pt x="1053083" y="101600"/>
                  </a:lnTo>
                  <a:lnTo>
                    <a:pt x="1158240" y="76200"/>
                  </a:lnTo>
                  <a:lnTo>
                    <a:pt x="1231392" y="50800"/>
                  </a:lnTo>
                  <a:lnTo>
                    <a:pt x="1269492" y="50800"/>
                  </a:lnTo>
                  <a:lnTo>
                    <a:pt x="1306068" y="38100"/>
                  </a:lnTo>
                  <a:close/>
                </a:path>
                <a:path extrusionOk="0" h="3086100" w="3069590">
                  <a:moveTo>
                    <a:pt x="15240" y="1524000"/>
                  </a:moveTo>
                  <a:lnTo>
                    <a:pt x="10668" y="1524000"/>
                  </a:lnTo>
                  <a:lnTo>
                    <a:pt x="7619" y="1536700"/>
                  </a:lnTo>
                  <a:lnTo>
                    <a:pt x="8381" y="1536700"/>
                  </a:lnTo>
                  <a:lnTo>
                    <a:pt x="15240" y="1524000"/>
                  </a:lnTo>
                  <a:close/>
                </a:path>
                <a:path extrusionOk="0" h="3086100" w="3069590">
                  <a:moveTo>
                    <a:pt x="1380744" y="25400"/>
                  </a:moveTo>
                  <a:lnTo>
                    <a:pt x="1225295" y="25400"/>
                  </a:lnTo>
                  <a:lnTo>
                    <a:pt x="1188720" y="38100"/>
                  </a:lnTo>
                  <a:lnTo>
                    <a:pt x="1344168" y="38100"/>
                  </a:lnTo>
                  <a:lnTo>
                    <a:pt x="1380744" y="25400"/>
                  </a:lnTo>
                  <a:close/>
                </a:path>
                <a:path extrusionOk="0" h="3086100" w="3069590">
                  <a:moveTo>
                    <a:pt x="1844040" y="25400"/>
                  </a:moveTo>
                  <a:lnTo>
                    <a:pt x="1690116" y="25400"/>
                  </a:lnTo>
                  <a:lnTo>
                    <a:pt x="1728216" y="38100"/>
                  </a:lnTo>
                  <a:lnTo>
                    <a:pt x="1882140" y="38100"/>
                  </a:lnTo>
                  <a:lnTo>
                    <a:pt x="1844040" y="25400"/>
                  </a:lnTo>
                  <a:close/>
                </a:path>
                <a:path extrusionOk="0" h="3086100" w="3069590">
                  <a:moveTo>
                    <a:pt x="1691640" y="0"/>
                  </a:moveTo>
                  <a:lnTo>
                    <a:pt x="1377695" y="0"/>
                  </a:lnTo>
                  <a:lnTo>
                    <a:pt x="1339595" y="12700"/>
                  </a:lnTo>
                  <a:lnTo>
                    <a:pt x="1263395" y="25400"/>
                  </a:lnTo>
                  <a:lnTo>
                    <a:pt x="1807464" y="25400"/>
                  </a:lnTo>
                  <a:lnTo>
                    <a:pt x="1731264" y="12700"/>
                  </a:lnTo>
                  <a:lnTo>
                    <a:pt x="1691640"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grpSp>
      <p:sp>
        <p:nvSpPr>
          <p:cNvPr id="108" name="Google Shape;108;p6"/>
          <p:cNvSpPr txBox="1"/>
          <p:nvPr/>
        </p:nvSpPr>
        <p:spPr>
          <a:xfrm>
            <a:off x="1244885" y="3562032"/>
            <a:ext cx="1013460" cy="421005"/>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rPr lang="ja-JP" sz="2600">
                <a:solidFill>
                  <a:srgbClr val="101D31"/>
                </a:solidFill>
                <a:latin typeface="Meiryo"/>
                <a:ea typeface="Meiryo"/>
                <a:cs typeface="Meiryo"/>
                <a:sym typeface="Meiryo"/>
              </a:rPr>
              <a:t>完全性</a:t>
            </a:r>
            <a:endParaRPr sz="2600">
              <a:solidFill>
                <a:schemeClr val="dk1"/>
              </a:solidFill>
              <a:latin typeface="Meiryo"/>
              <a:ea typeface="Meiryo"/>
              <a:cs typeface="Meiryo"/>
              <a:sym typeface="Meiryo"/>
            </a:endParaRPr>
          </a:p>
        </p:txBody>
      </p:sp>
      <p:sp>
        <p:nvSpPr>
          <p:cNvPr id="109" name="Google Shape;109;p6"/>
          <p:cNvSpPr txBox="1"/>
          <p:nvPr/>
        </p:nvSpPr>
        <p:spPr>
          <a:xfrm>
            <a:off x="3486628" y="3562032"/>
            <a:ext cx="1013460" cy="421005"/>
          </a:xfrm>
          <a:prstGeom prst="rect">
            <a:avLst/>
          </a:prstGeom>
          <a:noFill/>
          <a:ln>
            <a:noFill/>
          </a:ln>
        </p:spPr>
        <p:txBody>
          <a:bodyPr anchorCtr="0" anchor="t" bIns="0" lIns="0" spcFirstLastPara="1" rIns="0" wrap="square" tIns="11425">
            <a:spAutoFit/>
          </a:bodyPr>
          <a:lstStyle/>
          <a:p>
            <a:pPr indent="0" lvl="0" marL="12700" marR="0" rtl="0" algn="l">
              <a:lnSpc>
                <a:spcPct val="100000"/>
              </a:lnSpc>
              <a:spcBef>
                <a:spcPts val="0"/>
              </a:spcBef>
              <a:spcAft>
                <a:spcPts val="0"/>
              </a:spcAft>
              <a:buNone/>
            </a:pPr>
            <a:r>
              <a:rPr lang="ja-JP" sz="2600">
                <a:solidFill>
                  <a:srgbClr val="101D31"/>
                </a:solidFill>
                <a:latin typeface="Meiryo"/>
                <a:ea typeface="Meiryo"/>
                <a:cs typeface="Meiryo"/>
                <a:sym typeface="Meiryo"/>
              </a:rPr>
              <a:t>本人性</a:t>
            </a:r>
            <a:endParaRPr sz="2600">
              <a:solidFill>
                <a:schemeClr val="dk1"/>
              </a:solidFill>
              <a:latin typeface="Meiryo"/>
              <a:ea typeface="Meiryo"/>
              <a:cs typeface="Meiryo"/>
              <a:sym typeface="Meiryo"/>
            </a:endParaRPr>
          </a:p>
        </p:txBody>
      </p:sp>
      <p:sp>
        <p:nvSpPr>
          <p:cNvPr id="110" name="Google Shape;110;p6"/>
          <p:cNvSpPr txBox="1"/>
          <p:nvPr/>
        </p:nvSpPr>
        <p:spPr>
          <a:xfrm>
            <a:off x="866838" y="5504560"/>
            <a:ext cx="1781175" cy="542584"/>
          </a:xfrm>
          <a:prstGeom prst="rect">
            <a:avLst/>
          </a:prstGeom>
          <a:noFill/>
          <a:ln>
            <a:noFill/>
          </a:ln>
        </p:spPr>
        <p:txBody>
          <a:bodyPr anchorCtr="0" anchor="t" bIns="0" lIns="0" spcFirstLastPara="1" rIns="0" wrap="square" tIns="13950">
            <a:spAutoFit/>
          </a:bodyPr>
          <a:lstStyle/>
          <a:p>
            <a:pPr indent="0" lvl="0" marL="12700" marR="5080" rtl="0" algn="l">
              <a:lnSpc>
                <a:spcPct val="100899"/>
              </a:lnSpc>
              <a:spcBef>
                <a:spcPts val="0"/>
              </a:spcBef>
              <a:spcAft>
                <a:spcPts val="0"/>
              </a:spcAft>
              <a:buNone/>
            </a:pPr>
            <a:r>
              <a:rPr lang="ja-JP" sz="1700">
                <a:solidFill>
                  <a:srgbClr val="005BAC"/>
                </a:solidFill>
                <a:latin typeface="Meiryo"/>
                <a:ea typeface="Meiryo"/>
                <a:cs typeface="Meiryo"/>
                <a:sym typeface="Meiryo"/>
              </a:rPr>
              <a:t>その文書が改ざん されていないこと</a:t>
            </a:r>
            <a:endParaRPr sz="1700">
              <a:solidFill>
                <a:schemeClr val="dk1"/>
              </a:solidFill>
              <a:latin typeface="Meiryo"/>
              <a:ea typeface="Meiryo"/>
              <a:cs typeface="Meiryo"/>
              <a:sym typeface="Meiryo"/>
            </a:endParaRPr>
          </a:p>
        </p:txBody>
      </p:sp>
      <p:sp>
        <p:nvSpPr>
          <p:cNvPr id="111" name="Google Shape;111;p6"/>
          <p:cNvSpPr txBox="1"/>
          <p:nvPr/>
        </p:nvSpPr>
        <p:spPr>
          <a:xfrm>
            <a:off x="3000543" y="5504560"/>
            <a:ext cx="2000885" cy="542584"/>
          </a:xfrm>
          <a:prstGeom prst="rect">
            <a:avLst/>
          </a:prstGeom>
          <a:noFill/>
          <a:ln>
            <a:noFill/>
          </a:ln>
        </p:spPr>
        <p:txBody>
          <a:bodyPr anchorCtr="0" anchor="t" bIns="0" lIns="0" spcFirstLastPara="1" rIns="0" wrap="square" tIns="13950">
            <a:spAutoFit/>
          </a:bodyPr>
          <a:lstStyle/>
          <a:p>
            <a:pPr indent="109220" lvl="0" marL="12700" marR="5080" rtl="0" algn="l">
              <a:lnSpc>
                <a:spcPct val="100899"/>
              </a:lnSpc>
              <a:spcBef>
                <a:spcPts val="0"/>
              </a:spcBef>
              <a:spcAft>
                <a:spcPts val="0"/>
              </a:spcAft>
              <a:buNone/>
            </a:pPr>
            <a:r>
              <a:rPr lang="ja-JP" sz="1700">
                <a:solidFill>
                  <a:srgbClr val="005BAC"/>
                </a:solidFill>
                <a:latin typeface="Meiryo"/>
                <a:ea typeface="Meiryo"/>
                <a:cs typeface="Meiryo"/>
                <a:sym typeface="Meiryo"/>
              </a:rPr>
              <a:t>本人が確かにその 文書に署名したこと</a:t>
            </a:r>
            <a:endParaRPr sz="1700">
              <a:solidFill>
                <a:schemeClr val="dk1"/>
              </a:solidFill>
              <a:latin typeface="Meiryo"/>
              <a:ea typeface="Meiryo"/>
              <a:cs typeface="Meiryo"/>
              <a:sym typeface="Meiryo"/>
            </a:endParaRPr>
          </a:p>
        </p:txBody>
      </p:sp>
      <p:graphicFrame>
        <p:nvGraphicFramePr>
          <p:cNvPr id="112" name="Google Shape;112;p6"/>
          <p:cNvGraphicFramePr/>
          <p:nvPr/>
        </p:nvGraphicFramePr>
        <p:xfrm>
          <a:off x="5679947" y="2225039"/>
          <a:ext cx="3000000" cy="3000000"/>
        </p:xfrm>
        <a:graphic>
          <a:graphicData uri="http://schemas.openxmlformats.org/drawingml/2006/table">
            <a:tbl>
              <a:tblPr bandRow="1" firstRow="1">
                <a:noFill/>
                <a:tableStyleId>{B9CE93A6-B3F3-43EA-B7BA-2222BE59AAA7}</a:tableStyleId>
              </a:tblPr>
              <a:tblGrid>
                <a:gridCol w="1627500"/>
                <a:gridCol w="829950"/>
                <a:gridCol w="830575"/>
                <a:gridCol w="1626875"/>
              </a:tblGrid>
              <a:tr h="584450">
                <a:tc>
                  <a:txBody>
                    <a:bodyPr/>
                    <a:lstStyle/>
                    <a:p>
                      <a:pPr indent="0" lvl="0" marL="0" marR="22225" rtl="0" algn="ctr">
                        <a:lnSpc>
                          <a:spcPct val="100000"/>
                        </a:lnSpc>
                        <a:spcBef>
                          <a:spcPts val="0"/>
                        </a:spcBef>
                        <a:spcAft>
                          <a:spcPts val="0"/>
                        </a:spcAft>
                        <a:buNone/>
                      </a:pPr>
                      <a:r>
                        <a:rPr b="1" lang="ja-JP" sz="1950" u="none" cap="none" strike="noStrike">
                          <a:solidFill>
                            <a:srgbClr val="FFFFFF"/>
                          </a:solidFill>
                          <a:latin typeface="Arial"/>
                          <a:ea typeface="Arial"/>
                          <a:cs typeface="Arial"/>
                          <a:sym typeface="Arial"/>
                        </a:rPr>
                        <a:t>誰が</a:t>
                      </a:r>
                      <a:endParaRPr sz="1950" u="none" cap="none" strike="noStrike">
                        <a:latin typeface="Arial"/>
                        <a:ea typeface="Arial"/>
                        <a:cs typeface="Arial"/>
                        <a:sym typeface="Arial"/>
                      </a:endParaRPr>
                    </a:p>
                  </a:txBody>
                  <a:tcPr marT="118750" marB="0" marR="0" marL="0">
                    <a:lnR cap="flat" cmpd="sng" w="76200">
                      <a:solidFill>
                        <a:srgbClr val="FFFFFF"/>
                      </a:solidFill>
                      <a:prstDash val="solid"/>
                      <a:round/>
                      <a:headEnd len="sm" w="sm" type="none"/>
                      <a:tailEnd len="sm" w="sm" type="none"/>
                    </a:lnR>
                    <a:lnB cap="flat" cmpd="sng" w="76200">
                      <a:solidFill>
                        <a:srgbClr val="FFFFFF"/>
                      </a:solidFill>
                      <a:prstDash val="solid"/>
                      <a:round/>
                      <a:headEnd len="sm" w="sm" type="none"/>
                      <a:tailEnd len="sm" w="sm" type="none"/>
                    </a:lnB>
                    <a:solidFill>
                      <a:srgbClr val="005BAC"/>
                    </a:solidFill>
                  </a:tcPr>
                </a:tc>
                <a:tc gridSpan="2">
                  <a:txBody>
                    <a:bodyPr/>
                    <a:lstStyle/>
                    <a:p>
                      <a:pPr indent="0" lvl="0" marL="335280" marR="0" rtl="0" algn="l">
                        <a:lnSpc>
                          <a:spcPct val="100000"/>
                        </a:lnSpc>
                        <a:spcBef>
                          <a:spcPts val="0"/>
                        </a:spcBef>
                        <a:spcAft>
                          <a:spcPts val="0"/>
                        </a:spcAft>
                        <a:buNone/>
                      </a:pPr>
                      <a:r>
                        <a:rPr b="1" lang="ja-JP" sz="1950" u="none" cap="none" strike="noStrike">
                          <a:solidFill>
                            <a:srgbClr val="FFFFFF"/>
                          </a:solidFill>
                          <a:latin typeface="Arial"/>
                          <a:ea typeface="Arial"/>
                          <a:cs typeface="Arial"/>
                          <a:sym typeface="Arial"/>
                        </a:rPr>
                        <a:t>電子文書</a:t>
                      </a:r>
                      <a:endParaRPr sz="1950" u="none" cap="none" strike="noStrike">
                        <a:latin typeface="Arial"/>
                        <a:ea typeface="Arial"/>
                        <a:cs typeface="Arial"/>
                        <a:sym typeface="Arial"/>
                      </a:endParaRPr>
                    </a:p>
                  </a:txBody>
                  <a:tcPr marT="116850" marB="0" marR="0" marL="0">
                    <a:lnL cap="flat" cmpd="sng" w="76200">
                      <a:solidFill>
                        <a:srgbClr val="FFFFFF"/>
                      </a:solidFill>
                      <a:prstDash val="solid"/>
                      <a:round/>
                      <a:headEnd len="sm" w="sm" type="none"/>
                      <a:tailEnd len="sm" w="sm" type="none"/>
                    </a:lnL>
                    <a:lnR cap="flat" cmpd="sng" w="76200">
                      <a:solidFill>
                        <a:srgbClr val="FFFFFF"/>
                      </a:solidFill>
                      <a:prstDash val="solid"/>
                      <a:round/>
                      <a:headEnd len="sm" w="sm" type="none"/>
                      <a:tailEnd len="sm" w="sm" type="none"/>
                    </a:lnR>
                    <a:lnB cap="flat" cmpd="sng" w="76200">
                      <a:solidFill>
                        <a:srgbClr val="FFFFFF"/>
                      </a:solidFill>
                      <a:prstDash val="solid"/>
                      <a:round/>
                      <a:headEnd len="sm" w="sm" type="none"/>
                      <a:tailEnd len="sm" w="sm" type="none"/>
                    </a:lnB>
                    <a:solidFill>
                      <a:srgbClr val="005BAC"/>
                    </a:solidFill>
                  </a:tcPr>
                </a:tc>
                <a:tc hMerge="1"/>
                <a:tc>
                  <a:txBody>
                    <a:bodyPr/>
                    <a:lstStyle/>
                    <a:p>
                      <a:pPr indent="0" lvl="0" marL="39370" marR="0" rtl="0" algn="ctr">
                        <a:lnSpc>
                          <a:spcPct val="100000"/>
                        </a:lnSpc>
                        <a:spcBef>
                          <a:spcPts val="0"/>
                        </a:spcBef>
                        <a:spcAft>
                          <a:spcPts val="0"/>
                        </a:spcAft>
                        <a:buNone/>
                      </a:pPr>
                      <a:r>
                        <a:rPr b="1" lang="ja-JP" sz="1950" u="none" cap="none" strike="noStrike">
                          <a:solidFill>
                            <a:srgbClr val="FFFFFF"/>
                          </a:solidFill>
                          <a:latin typeface="Arial"/>
                          <a:ea typeface="Arial"/>
                          <a:cs typeface="Arial"/>
                          <a:sym typeface="Arial"/>
                        </a:rPr>
                        <a:t>いつ</a:t>
                      </a:r>
                      <a:endParaRPr sz="1950" u="none" cap="none" strike="noStrike">
                        <a:latin typeface="Arial"/>
                        <a:ea typeface="Arial"/>
                        <a:cs typeface="Arial"/>
                        <a:sym typeface="Arial"/>
                      </a:endParaRPr>
                    </a:p>
                  </a:txBody>
                  <a:tcPr marT="118750" marB="0" marR="0" marL="0">
                    <a:lnL cap="flat" cmpd="sng" w="76200">
                      <a:solidFill>
                        <a:srgbClr val="FFFFFF"/>
                      </a:solidFill>
                      <a:prstDash val="solid"/>
                      <a:round/>
                      <a:headEnd len="sm" w="sm" type="none"/>
                      <a:tailEnd len="sm" w="sm" type="none"/>
                    </a:lnL>
                    <a:lnB cap="flat" cmpd="sng" w="76200">
                      <a:solidFill>
                        <a:srgbClr val="FFFFFF"/>
                      </a:solidFill>
                      <a:prstDash val="solid"/>
                      <a:round/>
                      <a:headEnd len="sm" w="sm" type="none"/>
                      <a:tailEnd len="sm" w="sm" type="none"/>
                    </a:lnB>
                    <a:solidFill>
                      <a:srgbClr val="005BAC"/>
                    </a:solidFill>
                  </a:tcPr>
                </a:tc>
              </a:tr>
              <a:tr h="584450">
                <a:tc gridSpan="2">
                  <a:txBody>
                    <a:bodyPr/>
                    <a:lstStyle/>
                    <a:p>
                      <a:pPr indent="0" lvl="0" marL="720090" marR="0" rtl="0" algn="l">
                        <a:lnSpc>
                          <a:spcPct val="100000"/>
                        </a:lnSpc>
                        <a:spcBef>
                          <a:spcPts val="0"/>
                        </a:spcBef>
                        <a:spcAft>
                          <a:spcPts val="0"/>
                        </a:spcAft>
                        <a:buNone/>
                      </a:pPr>
                      <a:r>
                        <a:rPr b="1" lang="ja-JP" sz="1950" u="none" cap="none" strike="noStrike">
                          <a:solidFill>
                            <a:srgbClr val="005BAC"/>
                          </a:solidFill>
                          <a:latin typeface="Arial"/>
                          <a:ea typeface="Arial"/>
                          <a:cs typeface="Arial"/>
                          <a:sym typeface="Arial"/>
                        </a:rPr>
                        <a:t>電子署名</a:t>
                      </a:r>
                      <a:endParaRPr sz="1950" u="none" cap="none" strike="noStrike">
                        <a:latin typeface="Arial"/>
                        <a:ea typeface="Arial"/>
                        <a:cs typeface="Arial"/>
                        <a:sym typeface="Arial"/>
                      </a:endParaRPr>
                    </a:p>
                  </a:txBody>
                  <a:tcPr marT="154300" marB="0" marR="0" marL="0">
                    <a:lnR cap="flat" cmpd="sng" w="76200">
                      <a:solidFill>
                        <a:srgbClr val="FFFFFF"/>
                      </a:solidFill>
                      <a:prstDash val="solid"/>
                      <a:round/>
                      <a:headEnd len="sm" w="sm" type="none"/>
                      <a:tailEnd len="sm" w="sm" type="none"/>
                    </a:lnR>
                    <a:lnT cap="flat" cmpd="sng" w="76200">
                      <a:solidFill>
                        <a:srgbClr val="FFFFFF"/>
                      </a:solidFill>
                      <a:prstDash val="solid"/>
                      <a:round/>
                      <a:headEnd len="sm" w="sm" type="none"/>
                      <a:tailEnd len="sm" w="sm" type="none"/>
                    </a:lnT>
                    <a:solidFill>
                      <a:srgbClr val="E9F6FC"/>
                    </a:solidFill>
                  </a:tcPr>
                </a:tc>
                <a:tc hMerge="1"/>
                <a:tc gridSpan="2">
                  <a:txBody>
                    <a:bodyPr/>
                    <a:lstStyle/>
                    <a:p>
                      <a:pPr indent="0" lvl="0" marL="377825" marR="0" rtl="0" algn="l">
                        <a:lnSpc>
                          <a:spcPct val="100000"/>
                        </a:lnSpc>
                        <a:spcBef>
                          <a:spcPts val="0"/>
                        </a:spcBef>
                        <a:spcAft>
                          <a:spcPts val="0"/>
                        </a:spcAft>
                        <a:buNone/>
                      </a:pPr>
                      <a:r>
                        <a:rPr b="1" lang="ja-JP" sz="1950" u="none" cap="none" strike="noStrike">
                          <a:solidFill>
                            <a:srgbClr val="005BAC"/>
                          </a:solidFill>
                          <a:latin typeface="Arial"/>
                          <a:ea typeface="Arial"/>
                          <a:cs typeface="Arial"/>
                          <a:sym typeface="Arial"/>
                        </a:rPr>
                        <a:t>タイムスタンプ</a:t>
                      </a:r>
                      <a:endParaRPr sz="1950" u="none" cap="none" strike="noStrike">
                        <a:latin typeface="Arial"/>
                        <a:ea typeface="Arial"/>
                        <a:cs typeface="Arial"/>
                        <a:sym typeface="Arial"/>
                      </a:endParaRPr>
                    </a:p>
                  </a:txBody>
                  <a:tcPr marT="152400" marB="0" marR="0" marL="0">
                    <a:lnL cap="flat" cmpd="sng" w="76200">
                      <a:solidFill>
                        <a:srgbClr val="FFFFFF"/>
                      </a:solidFill>
                      <a:prstDash val="solid"/>
                      <a:round/>
                      <a:headEnd len="sm" w="sm" type="none"/>
                      <a:tailEnd len="sm" w="sm" type="none"/>
                    </a:lnL>
                    <a:lnT cap="flat" cmpd="sng" w="76200">
                      <a:solidFill>
                        <a:srgbClr val="FFFFFF"/>
                      </a:solidFill>
                      <a:prstDash val="solid"/>
                      <a:round/>
                      <a:headEnd len="sm" w="sm" type="none"/>
                      <a:tailEnd len="sm" w="sm" type="none"/>
                    </a:lnT>
                    <a:solidFill>
                      <a:srgbClr val="E9F6FC"/>
                    </a:solidFill>
                  </a:tcPr>
                </a:tc>
                <a:tc hMerge="1"/>
              </a:tr>
            </a:tbl>
          </a:graphicData>
        </a:graphic>
      </p:graphicFrame>
      <p:sp>
        <p:nvSpPr>
          <p:cNvPr id="113" name="Google Shape;113;p6"/>
          <p:cNvSpPr/>
          <p:nvPr/>
        </p:nvSpPr>
        <p:spPr>
          <a:xfrm>
            <a:off x="5679947" y="3701796"/>
            <a:ext cx="2428240" cy="93345"/>
          </a:xfrm>
          <a:custGeom>
            <a:rect b="b" l="l" r="r" t="t"/>
            <a:pathLst>
              <a:path extrusionOk="0" h="93345" w="2428240">
                <a:moveTo>
                  <a:pt x="92963" y="0"/>
                </a:moveTo>
                <a:lnTo>
                  <a:pt x="0" y="47243"/>
                </a:lnTo>
                <a:lnTo>
                  <a:pt x="92963" y="92963"/>
                </a:lnTo>
                <a:lnTo>
                  <a:pt x="92963" y="62483"/>
                </a:lnTo>
                <a:lnTo>
                  <a:pt x="77724" y="62483"/>
                </a:lnTo>
                <a:lnTo>
                  <a:pt x="77724" y="30479"/>
                </a:lnTo>
                <a:lnTo>
                  <a:pt x="92963" y="30479"/>
                </a:lnTo>
                <a:lnTo>
                  <a:pt x="92963" y="0"/>
                </a:lnTo>
                <a:close/>
              </a:path>
              <a:path extrusionOk="0" h="93345" w="2428240">
                <a:moveTo>
                  <a:pt x="2336292" y="0"/>
                </a:moveTo>
                <a:lnTo>
                  <a:pt x="2336292" y="92963"/>
                </a:lnTo>
                <a:lnTo>
                  <a:pt x="2397252" y="62483"/>
                </a:lnTo>
                <a:lnTo>
                  <a:pt x="2351531" y="62483"/>
                </a:lnTo>
                <a:lnTo>
                  <a:pt x="2351531" y="30479"/>
                </a:lnTo>
                <a:lnTo>
                  <a:pt x="2395285" y="30479"/>
                </a:lnTo>
                <a:lnTo>
                  <a:pt x="2336292" y="0"/>
                </a:lnTo>
                <a:close/>
              </a:path>
              <a:path extrusionOk="0" h="93345" w="2428240">
                <a:moveTo>
                  <a:pt x="92963" y="30479"/>
                </a:moveTo>
                <a:lnTo>
                  <a:pt x="77724" y="30479"/>
                </a:lnTo>
                <a:lnTo>
                  <a:pt x="77724" y="62483"/>
                </a:lnTo>
                <a:lnTo>
                  <a:pt x="92963" y="62483"/>
                </a:lnTo>
                <a:lnTo>
                  <a:pt x="92963" y="30479"/>
                </a:lnTo>
                <a:close/>
              </a:path>
              <a:path extrusionOk="0" h="93345" w="2428240">
                <a:moveTo>
                  <a:pt x="2336292" y="30479"/>
                </a:moveTo>
                <a:lnTo>
                  <a:pt x="92963" y="30479"/>
                </a:lnTo>
                <a:lnTo>
                  <a:pt x="92963" y="62483"/>
                </a:lnTo>
                <a:lnTo>
                  <a:pt x="2336292" y="62483"/>
                </a:lnTo>
                <a:lnTo>
                  <a:pt x="2336292" y="30479"/>
                </a:lnTo>
                <a:close/>
              </a:path>
              <a:path extrusionOk="0" h="93345" w="2428240">
                <a:moveTo>
                  <a:pt x="2395285" y="30479"/>
                </a:moveTo>
                <a:lnTo>
                  <a:pt x="2351531" y="30479"/>
                </a:lnTo>
                <a:lnTo>
                  <a:pt x="2351531" y="62483"/>
                </a:lnTo>
                <a:lnTo>
                  <a:pt x="2397252" y="62483"/>
                </a:lnTo>
                <a:lnTo>
                  <a:pt x="2427731" y="47243"/>
                </a:lnTo>
                <a:lnTo>
                  <a:pt x="2395285" y="30479"/>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14" name="Google Shape;114;p6"/>
          <p:cNvSpPr txBox="1"/>
          <p:nvPr/>
        </p:nvSpPr>
        <p:spPr>
          <a:xfrm>
            <a:off x="6280403" y="3607308"/>
            <a:ext cx="1344295" cy="265430"/>
          </a:xfrm>
          <a:prstGeom prst="rect">
            <a:avLst/>
          </a:prstGeom>
          <a:solidFill>
            <a:srgbClr val="E9F6FC"/>
          </a:solidFill>
          <a:ln>
            <a:noFill/>
          </a:ln>
        </p:spPr>
        <p:txBody>
          <a:bodyPr anchorCtr="0" anchor="t" bIns="0" lIns="0" spcFirstLastPara="1" rIns="0" wrap="square" tIns="0">
            <a:spAutoFit/>
          </a:bodyPr>
          <a:lstStyle/>
          <a:p>
            <a:pPr indent="0" lvl="0" marL="122554" marR="0" rtl="0" algn="l">
              <a:lnSpc>
                <a:spcPct val="119117"/>
              </a:lnSpc>
              <a:spcBef>
                <a:spcPts val="0"/>
              </a:spcBef>
              <a:spcAft>
                <a:spcPts val="0"/>
              </a:spcAft>
              <a:buNone/>
            </a:pPr>
            <a:r>
              <a:rPr lang="ja-JP" sz="1700">
                <a:solidFill>
                  <a:srgbClr val="005BAC"/>
                </a:solidFill>
                <a:latin typeface="Meiryo"/>
                <a:ea typeface="Meiryo"/>
                <a:cs typeface="Meiryo"/>
                <a:sym typeface="Meiryo"/>
              </a:rPr>
              <a:t>①本人証明</a:t>
            </a:r>
            <a:endParaRPr sz="1700">
              <a:solidFill>
                <a:schemeClr val="dk1"/>
              </a:solidFill>
              <a:latin typeface="Meiryo"/>
              <a:ea typeface="Meiryo"/>
              <a:cs typeface="Meiryo"/>
              <a:sym typeface="Meiryo"/>
            </a:endParaRPr>
          </a:p>
        </p:txBody>
      </p:sp>
      <p:sp>
        <p:nvSpPr>
          <p:cNvPr id="115" name="Google Shape;115;p6"/>
          <p:cNvSpPr/>
          <p:nvPr/>
        </p:nvSpPr>
        <p:spPr>
          <a:xfrm>
            <a:off x="6952488" y="4172711"/>
            <a:ext cx="2429510" cy="93345"/>
          </a:xfrm>
          <a:custGeom>
            <a:rect b="b" l="l" r="r" t="t"/>
            <a:pathLst>
              <a:path extrusionOk="0" h="93345" w="2429509">
                <a:moveTo>
                  <a:pt x="92963" y="0"/>
                </a:moveTo>
                <a:lnTo>
                  <a:pt x="0" y="45720"/>
                </a:lnTo>
                <a:lnTo>
                  <a:pt x="92963" y="92963"/>
                </a:lnTo>
                <a:lnTo>
                  <a:pt x="92963" y="60959"/>
                </a:lnTo>
                <a:lnTo>
                  <a:pt x="77723" y="60959"/>
                </a:lnTo>
                <a:lnTo>
                  <a:pt x="77723" y="30479"/>
                </a:lnTo>
                <a:lnTo>
                  <a:pt x="92963" y="30479"/>
                </a:lnTo>
                <a:lnTo>
                  <a:pt x="92963" y="0"/>
                </a:lnTo>
                <a:close/>
              </a:path>
              <a:path extrusionOk="0" h="93345" w="2429509">
                <a:moveTo>
                  <a:pt x="2336291" y="0"/>
                </a:moveTo>
                <a:lnTo>
                  <a:pt x="2336291" y="92963"/>
                </a:lnTo>
                <a:lnTo>
                  <a:pt x="2399267" y="60959"/>
                </a:lnTo>
                <a:lnTo>
                  <a:pt x="2351531" y="60959"/>
                </a:lnTo>
                <a:lnTo>
                  <a:pt x="2351531" y="30479"/>
                </a:lnTo>
                <a:lnTo>
                  <a:pt x="2398267" y="30479"/>
                </a:lnTo>
                <a:lnTo>
                  <a:pt x="2336291" y="0"/>
                </a:lnTo>
                <a:close/>
              </a:path>
              <a:path extrusionOk="0" h="93345" w="2429509">
                <a:moveTo>
                  <a:pt x="92963" y="30479"/>
                </a:moveTo>
                <a:lnTo>
                  <a:pt x="77723" y="30479"/>
                </a:lnTo>
                <a:lnTo>
                  <a:pt x="77723" y="60959"/>
                </a:lnTo>
                <a:lnTo>
                  <a:pt x="92963" y="60959"/>
                </a:lnTo>
                <a:lnTo>
                  <a:pt x="92963" y="30479"/>
                </a:lnTo>
                <a:close/>
              </a:path>
              <a:path extrusionOk="0" h="93345" w="2429509">
                <a:moveTo>
                  <a:pt x="2336291" y="30479"/>
                </a:moveTo>
                <a:lnTo>
                  <a:pt x="92963" y="30479"/>
                </a:lnTo>
                <a:lnTo>
                  <a:pt x="92963" y="60959"/>
                </a:lnTo>
                <a:lnTo>
                  <a:pt x="2336291" y="60959"/>
                </a:lnTo>
                <a:lnTo>
                  <a:pt x="2336291" y="30479"/>
                </a:lnTo>
                <a:close/>
              </a:path>
              <a:path extrusionOk="0" h="93345" w="2429509">
                <a:moveTo>
                  <a:pt x="2398267" y="30479"/>
                </a:moveTo>
                <a:lnTo>
                  <a:pt x="2351531" y="30479"/>
                </a:lnTo>
                <a:lnTo>
                  <a:pt x="2351531" y="60959"/>
                </a:lnTo>
                <a:lnTo>
                  <a:pt x="2399267" y="60959"/>
                </a:lnTo>
                <a:lnTo>
                  <a:pt x="2429255" y="45720"/>
                </a:lnTo>
                <a:lnTo>
                  <a:pt x="2398267" y="30479"/>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16" name="Google Shape;116;p6"/>
          <p:cNvSpPr txBox="1"/>
          <p:nvPr/>
        </p:nvSpPr>
        <p:spPr>
          <a:xfrm>
            <a:off x="7365492" y="4093464"/>
            <a:ext cx="1603375" cy="266700"/>
          </a:xfrm>
          <a:prstGeom prst="rect">
            <a:avLst/>
          </a:prstGeom>
          <a:solidFill>
            <a:srgbClr val="E9F6FC"/>
          </a:solidFill>
          <a:ln>
            <a:noFill/>
          </a:ln>
        </p:spPr>
        <p:txBody>
          <a:bodyPr anchorCtr="0" anchor="t" bIns="0" lIns="0" spcFirstLastPara="1" rIns="0" wrap="square" tIns="0">
            <a:spAutoFit/>
          </a:bodyPr>
          <a:lstStyle/>
          <a:p>
            <a:pPr indent="0" lvl="0" marL="1905" marR="0" rtl="0" algn="l">
              <a:lnSpc>
                <a:spcPct val="119705"/>
              </a:lnSpc>
              <a:spcBef>
                <a:spcPts val="0"/>
              </a:spcBef>
              <a:spcAft>
                <a:spcPts val="0"/>
              </a:spcAft>
              <a:buNone/>
            </a:pPr>
            <a:r>
              <a:rPr lang="ja-JP" sz="1700">
                <a:solidFill>
                  <a:srgbClr val="005BAC"/>
                </a:solidFill>
                <a:latin typeface="Meiryo"/>
                <a:ea typeface="Meiryo"/>
                <a:cs typeface="Meiryo"/>
                <a:sym typeface="Meiryo"/>
              </a:rPr>
              <a:t>②非改ざん証明</a:t>
            </a:r>
            <a:endParaRPr sz="1700">
              <a:solidFill>
                <a:schemeClr val="dk1"/>
              </a:solidFill>
              <a:latin typeface="Meiryo"/>
              <a:ea typeface="Meiryo"/>
              <a:cs typeface="Meiryo"/>
              <a:sym typeface="Meiryo"/>
            </a:endParaRPr>
          </a:p>
        </p:txBody>
      </p:sp>
      <p:sp>
        <p:nvSpPr>
          <p:cNvPr id="117" name="Google Shape;117;p6"/>
          <p:cNvSpPr/>
          <p:nvPr/>
        </p:nvSpPr>
        <p:spPr>
          <a:xfrm>
            <a:off x="8145780" y="4759452"/>
            <a:ext cx="2428240" cy="93345"/>
          </a:xfrm>
          <a:custGeom>
            <a:rect b="b" l="l" r="r" t="t"/>
            <a:pathLst>
              <a:path extrusionOk="0" h="93345" w="2428240">
                <a:moveTo>
                  <a:pt x="92964" y="0"/>
                </a:moveTo>
                <a:lnTo>
                  <a:pt x="0" y="45720"/>
                </a:lnTo>
                <a:lnTo>
                  <a:pt x="92964" y="92964"/>
                </a:lnTo>
                <a:lnTo>
                  <a:pt x="92964" y="60960"/>
                </a:lnTo>
                <a:lnTo>
                  <a:pt x="77724" y="60960"/>
                </a:lnTo>
                <a:lnTo>
                  <a:pt x="77724" y="30480"/>
                </a:lnTo>
                <a:lnTo>
                  <a:pt x="92964" y="30480"/>
                </a:lnTo>
                <a:lnTo>
                  <a:pt x="92964" y="0"/>
                </a:lnTo>
                <a:close/>
              </a:path>
              <a:path extrusionOk="0" h="93345" w="2428240">
                <a:moveTo>
                  <a:pt x="2336292" y="0"/>
                </a:moveTo>
                <a:lnTo>
                  <a:pt x="2336292" y="92964"/>
                </a:lnTo>
                <a:lnTo>
                  <a:pt x="2398235" y="60960"/>
                </a:lnTo>
                <a:lnTo>
                  <a:pt x="2351531" y="60960"/>
                </a:lnTo>
                <a:lnTo>
                  <a:pt x="2351531" y="30480"/>
                </a:lnTo>
                <a:lnTo>
                  <a:pt x="2397252" y="30480"/>
                </a:lnTo>
                <a:lnTo>
                  <a:pt x="2336292" y="0"/>
                </a:lnTo>
                <a:close/>
              </a:path>
              <a:path extrusionOk="0" h="93345" w="2428240">
                <a:moveTo>
                  <a:pt x="92964" y="30480"/>
                </a:moveTo>
                <a:lnTo>
                  <a:pt x="77724" y="30480"/>
                </a:lnTo>
                <a:lnTo>
                  <a:pt x="77724" y="60960"/>
                </a:lnTo>
                <a:lnTo>
                  <a:pt x="92964" y="60960"/>
                </a:lnTo>
                <a:lnTo>
                  <a:pt x="92964" y="30480"/>
                </a:lnTo>
                <a:close/>
              </a:path>
              <a:path extrusionOk="0" h="93345" w="2428240">
                <a:moveTo>
                  <a:pt x="2336292" y="30480"/>
                </a:moveTo>
                <a:lnTo>
                  <a:pt x="92964" y="30480"/>
                </a:lnTo>
                <a:lnTo>
                  <a:pt x="92964" y="60960"/>
                </a:lnTo>
                <a:lnTo>
                  <a:pt x="2336292" y="60960"/>
                </a:lnTo>
                <a:lnTo>
                  <a:pt x="2336292" y="30480"/>
                </a:lnTo>
                <a:close/>
              </a:path>
              <a:path extrusionOk="0" h="93345" w="2428240">
                <a:moveTo>
                  <a:pt x="2397252" y="30480"/>
                </a:moveTo>
                <a:lnTo>
                  <a:pt x="2351531" y="30480"/>
                </a:lnTo>
                <a:lnTo>
                  <a:pt x="2351531" y="60960"/>
                </a:lnTo>
                <a:lnTo>
                  <a:pt x="2398235" y="60960"/>
                </a:lnTo>
                <a:lnTo>
                  <a:pt x="2427731" y="45720"/>
                </a:lnTo>
                <a:lnTo>
                  <a:pt x="2397252" y="3048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18" name="Google Shape;118;p6"/>
          <p:cNvSpPr txBox="1"/>
          <p:nvPr/>
        </p:nvSpPr>
        <p:spPr>
          <a:xfrm>
            <a:off x="8709659" y="4658867"/>
            <a:ext cx="1344295" cy="266700"/>
          </a:xfrm>
          <a:prstGeom prst="rect">
            <a:avLst/>
          </a:prstGeom>
          <a:solidFill>
            <a:srgbClr val="E9F6FC"/>
          </a:solidFill>
          <a:ln>
            <a:noFill/>
          </a:ln>
        </p:spPr>
        <p:txBody>
          <a:bodyPr anchorCtr="0" anchor="t" bIns="0" lIns="0" spcFirstLastPara="1" rIns="0" wrap="square" tIns="0">
            <a:spAutoFit/>
          </a:bodyPr>
          <a:lstStyle/>
          <a:p>
            <a:pPr indent="0" lvl="0" marL="121285" marR="0" rtl="0" algn="l">
              <a:lnSpc>
                <a:spcPct val="100000"/>
              </a:lnSpc>
              <a:spcBef>
                <a:spcPts val="0"/>
              </a:spcBef>
              <a:spcAft>
                <a:spcPts val="0"/>
              </a:spcAft>
              <a:buNone/>
            </a:pPr>
            <a:r>
              <a:rPr lang="ja-JP" sz="1700">
                <a:solidFill>
                  <a:srgbClr val="005BAC"/>
                </a:solidFill>
                <a:latin typeface="Meiryo"/>
                <a:ea typeface="Meiryo"/>
                <a:cs typeface="Meiryo"/>
                <a:sym typeface="Meiryo"/>
              </a:rPr>
              <a:t>③存在証明</a:t>
            </a:r>
            <a:endParaRPr sz="1700">
              <a:solidFill>
                <a:schemeClr val="dk1"/>
              </a:solidFill>
              <a:latin typeface="Meiryo"/>
              <a:ea typeface="Meiryo"/>
              <a:cs typeface="Meiryo"/>
              <a:sym typeface="Meiryo"/>
            </a:endParaRPr>
          </a:p>
        </p:txBody>
      </p:sp>
      <p:sp>
        <p:nvSpPr>
          <p:cNvPr id="119" name="Google Shape;119;p6"/>
          <p:cNvSpPr txBox="1"/>
          <p:nvPr/>
        </p:nvSpPr>
        <p:spPr>
          <a:xfrm>
            <a:off x="5646420" y="5301996"/>
            <a:ext cx="4884420" cy="635430"/>
          </a:xfrm>
          <a:prstGeom prst="rect">
            <a:avLst/>
          </a:prstGeom>
          <a:solidFill>
            <a:srgbClr val="F1F1F1"/>
          </a:solidFill>
          <a:ln>
            <a:noFill/>
          </a:ln>
        </p:spPr>
        <p:txBody>
          <a:bodyPr anchorCtr="0" anchor="t" bIns="0" lIns="0" spcFirstLastPara="1" rIns="0" wrap="square" tIns="45075">
            <a:spAutoFit/>
          </a:bodyPr>
          <a:lstStyle/>
          <a:p>
            <a:pPr indent="0" lvl="0" marL="4445" marR="0" rtl="0" algn="ctr">
              <a:lnSpc>
                <a:spcPct val="120000"/>
              </a:lnSpc>
              <a:spcBef>
                <a:spcPts val="0"/>
              </a:spcBef>
              <a:spcAft>
                <a:spcPts val="0"/>
              </a:spcAft>
              <a:buNone/>
            </a:pPr>
            <a:r>
              <a:rPr lang="ja-JP" sz="1950">
                <a:solidFill>
                  <a:srgbClr val="101D31"/>
                </a:solidFill>
                <a:latin typeface="Meiryo"/>
                <a:ea typeface="Meiryo"/>
                <a:cs typeface="Meiryo"/>
                <a:sym typeface="Meiryo"/>
              </a:rPr>
              <a:t>3つがそろうことで、</a:t>
            </a:r>
            <a:endParaRPr sz="1950">
              <a:solidFill>
                <a:schemeClr val="dk1"/>
              </a:solidFill>
              <a:latin typeface="Meiryo"/>
              <a:ea typeface="Meiryo"/>
              <a:cs typeface="Meiryo"/>
              <a:sym typeface="Meiryo"/>
            </a:endParaRPr>
          </a:p>
          <a:p>
            <a:pPr indent="0" lvl="0" marL="5080" marR="0" rtl="0" algn="ctr">
              <a:lnSpc>
                <a:spcPct val="120000"/>
              </a:lnSpc>
              <a:spcBef>
                <a:spcPts val="0"/>
              </a:spcBef>
              <a:spcAft>
                <a:spcPts val="0"/>
              </a:spcAft>
              <a:buNone/>
            </a:pPr>
            <a:r>
              <a:rPr lang="ja-JP" sz="1950">
                <a:solidFill>
                  <a:srgbClr val="101D31"/>
                </a:solidFill>
                <a:latin typeface="Meiryo"/>
                <a:ea typeface="Meiryo"/>
                <a:cs typeface="Meiryo"/>
                <a:sym typeface="Meiryo"/>
              </a:rPr>
              <a:t>法的効力の高い電子契約となる</a:t>
            </a:r>
            <a:endParaRPr sz="1950">
              <a:solidFill>
                <a:schemeClr val="dk1"/>
              </a:solidFill>
              <a:latin typeface="Meiryo"/>
              <a:ea typeface="Meiryo"/>
              <a:cs typeface="Meiryo"/>
              <a:sym typeface="Meiryo"/>
            </a:endParaRPr>
          </a:p>
        </p:txBody>
      </p:sp>
      <p:sp>
        <p:nvSpPr>
          <p:cNvPr id="120" name="Google Shape;120;p6"/>
          <p:cNvSpPr/>
          <p:nvPr/>
        </p:nvSpPr>
        <p:spPr>
          <a:xfrm>
            <a:off x="950975" y="2004060"/>
            <a:ext cx="1609725" cy="327660"/>
          </a:xfrm>
          <a:custGeom>
            <a:rect b="b" l="l" r="r" t="t"/>
            <a:pathLst>
              <a:path extrusionOk="0" h="327660" w="1609725">
                <a:moveTo>
                  <a:pt x="1554480" y="0"/>
                </a:moveTo>
                <a:lnTo>
                  <a:pt x="54864" y="0"/>
                </a:lnTo>
                <a:lnTo>
                  <a:pt x="33432" y="4286"/>
                </a:lnTo>
                <a:lnTo>
                  <a:pt x="16002" y="16001"/>
                </a:lnTo>
                <a:lnTo>
                  <a:pt x="4286" y="33432"/>
                </a:lnTo>
                <a:lnTo>
                  <a:pt x="0" y="54863"/>
                </a:lnTo>
                <a:lnTo>
                  <a:pt x="0" y="272795"/>
                </a:lnTo>
                <a:lnTo>
                  <a:pt x="4286" y="294227"/>
                </a:lnTo>
                <a:lnTo>
                  <a:pt x="16002" y="311658"/>
                </a:lnTo>
                <a:lnTo>
                  <a:pt x="33432" y="323373"/>
                </a:lnTo>
                <a:lnTo>
                  <a:pt x="54864" y="327660"/>
                </a:lnTo>
                <a:lnTo>
                  <a:pt x="1554480" y="327660"/>
                </a:lnTo>
                <a:lnTo>
                  <a:pt x="1575911" y="323373"/>
                </a:lnTo>
                <a:lnTo>
                  <a:pt x="1593342" y="311657"/>
                </a:lnTo>
                <a:lnTo>
                  <a:pt x="1605057" y="294227"/>
                </a:lnTo>
                <a:lnTo>
                  <a:pt x="1609344" y="272795"/>
                </a:lnTo>
                <a:lnTo>
                  <a:pt x="1609344" y="54863"/>
                </a:lnTo>
                <a:lnTo>
                  <a:pt x="1605057" y="33432"/>
                </a:lnTo>
                <a:lnTo>
                  <a:pt x="1593342" y="16001"/>
                </a:lnTo>
                <a:lnTo>
                  <a:pt x="1575911" y="4286"/>
                </a:lnTo>
                <a:lnTo>
                  <a:pt x="1554480"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21" name="Google Shape;121;p6"/>
          <p:cNvSpPr txBox="1"/>
          <p:nvPr/>
        </p:nvSpPr>
        <p:spPr>
          <a:xfrm>
            <a:off x="1171696" y="2038804"/>
            <a:ext cx="1172845" cy="244939"/>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lang="ja-JP" sz="1500">
                <a:solidFill>
                  <a:srgbClr val="FFFFFF"/>
                </a:solidFill>
                <a:latin typeface="Meiryo"/>
                <a:ea typeface="Meiryo"/>
                <a:cs typeface="Meiryo"/>
                <a:sym typeface="Meiryo"/>
              </a:rPr>
              <a:t>タイムスタンプ</a:t>
            </a:r>
            <a:endParaRPr sz="1500">
              <a:solidFill>
                <a:schemeClr val="dk1"/>
              </a:solidFill>
              <a:latin typeface="Meiryo"/>
              <a:ea typeface="Meiryo"/>
              <a:cs typeface="Meiryo"/>
              <a:sym typeface="Meiryo"/>
            </a:endParaRPr>
          </a:p>
        </p:txBody>
      </p:sp>
      <p:sp>
        <p:nvSpPr>
          <p:cNvPr id="122" name="Google Shape;122;p6"/>
          <p:cNvSpPr/>
          <p:nvPr/>
        </p:nvSpPr>
        <p:spPr>
          <a:xfrm>
            <a:off x="3276600" y="2004060"/>
            <a:ext cx="1607820" cy="327660"/>
          </a:xfrm>
          <a:custGeom>
            <a:rect b="b" l="l" r="r" t="t"/>
            <a:pathLst>
              <a:path extrusionOk="0" h="327660" w="1607820">
                <a:moveTo>
                  <a:pt x="1552955" y="0"/>
                </a:moveTo>
                <a:lnTo>
                  <a:pt x="54863" y="0"/>
                </a:lnTo>
                <a:lnTo>
                  <a:pt x="33432" y="4286"/>
                </a:lnTo>
                <a:lnTo>
                  <a:pt x="16001" y="16001"/>
                </a:lnTo>
                <a:lnTo>
                  <a:pt x="4286" y="33432"/>
                </a:lnTo>
                <a:lnTo>
                  <a:pt x="0" y="54863"/>
                </a:lnTo>
                <a:lnTo>
                  <a:pt x="0" y="272795"/>
                </a:lnTo>
                <a:lnTo>
                  <a:pt x="4286" y="294227"/>
                </a:lnTo>
                <a:lnTo>
                  <a:pt x="16001" y="311658"/>
                </a:lnTo>
                <a:lnTo>
                  <a:pt x="33432" y="323373"/>
                </a:lnTo>
                <a:lnTo>
                  <a:pt x="54863" y="327660"/>
                </a:lnTo>
                <a:lnTo>
                  <a:pt x="1552955" y="327660"/>
                </a:lnTo>
                <a:lnTo>
                  <a:pt x="1574387" y="323373"/>
                </a:lnTo>
                <a:lnTo>
                  <a:pt x="1591818" y="311657"/>
                </a:lnTo>
                <a:lnTo>
                  <a:pt x="1603533" y="294227"/>
                </a:lnTo>
                <a:lnTo>
                  <a:pt x="1607820" y="272795"/>
                </a:lnTo>
                <a:lnTo>
                  <a:pt x="1607820" y="54863"/>
                </a:lnTo>
                <a:lnTo>
                  <a:pt x="1603533" y="33432"/>
                </a:lnTo>
                <a:lnTo>
                  <a:pt x="1591817" y="16001"/>
                </a:lnTo>
                <a:lnTo>
                  <a:pt x="1574387" y="4286"/>
                </a:lnTo>
                <a:lnTo>
                  <a:pt x="1552955" y="0"/>
                </a:lnTo>
                <a:close/>
              </a:path>
            </a:pathLst>
          </a:custGeom>
          <a:solidFill>
            <a:srgbClr val="005BA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23" name="Google Shape;123;p6"/>
          <p:cNvSpPr txBox="1"/>
          <p:nvPr/>
        </p:nvSpPr>
        <p:spPr>
          <a:xfrm>
            <a:off x="3684508" y="2038804"/>
            <a:ext cx="793750" cy="244939"/>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lang="ja-JP" sz="1500">
                <a:solidFill>
                  <a:srgbClr val="FFFFFF"/>
                </a:solidFill>
                <a:latin typeface="Meiryo"/>
                <a:ea typeface="Meiryo"/>
                <a:cs typeface="Meiryo"/>
                <a:sym typeface="Meiryo"/>
              </a:rPr>
              <a:t>電子署名</a:t>
            </a:r>
            <a:endParaRPr sz="1500">
              <a:solidFill>
                <a:schemeClr val="dk1"/>
              </a:solidFill>
              <a:latin typeface="Meiryo"/>
              <a:ea typeface="Meiryo"/>
              <a:cs typeface="Meiryo"/>
              <a:sym typeface="Meiryo"/>
            </a:endParaRPr>
          </a:p>
        </p:txBody>
      </p:sp>
      <p:sp>
        <p:nvSpPr>
          <p:cNvPr id="124" name="Google Shape;124;p6"/>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電子契約とは　法的効力を証明する仕組み</a:t>
            </a:r>
            <a:endParaRPr/>
          </a:p>
          <a:p>
            <a:pPr indent="-246774" lvl="0" marL="493547" marR="0" rtl="0" algn="l">
              <a:lnSpc>
                <a:spcPct val="120000"/>
              </a:lnSpc>
              <a:spcBef>
                <a:spcPts val="0"/>
              </a:spcBef>
              <a:spcAft>
                <a:spcPts val="0"/>
              </a:spcAft>
              <a:buClr>
                <a:schemeClr val="accent2"/>
              </a:buClr>
              <a:buSzPts val="1300"/>
              <a:buFont typeface="Arial"/>
              <a:buNone/>
            </a:pPr>
            <a:r>
              <a:t/>
            </a:r>
            <a:endParaRPr/>
          </a:p>
          <a:p>
            <a:pPr indent="-246774" lvl="0" marL="493547" marR="0" rtl="0" algn="l">
              <a:lnSpc>
                <a:spcPct val="120000"/>
              </a:lnSpc>
              <a:spcBef>
                <a:spcPts val="0"/>
              </a:spcBef>
              <a:spcAft>
                <a:spcPts val="0"/>
              </a:spcAft>
              <a:buClr>
                <a:schemeClr val="accent2"/>
              </a:buClr>
              <a:buSzPts val="1300"/>
              <a:buFont typeface="Arial"/>
              <a:buNone/>
            </a:pPr>
            <a:r>
              <a:t/>
            </a:r>
            <a:endParaRPr/>
          </a:p>
        </p:txBody>
      </p:sp>
      <p:sp>
        <p:nvSpPr>
          <p:cNvPr id="125" name="Google Shape;125;p6"/>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id="131" name="Google Shape;131;p7"/>
          <p:cNvPicPr preferRelativeResize="0"/>
          <p:nvPr/>
        </p:nvPicPr>
        <p:blipFill rotWithShape="1">
          <a:blip r:embed="rId3">
            <a:alphaModFix/>
          </a:blip>
          <a:srcRect b="0" l="0" r="0" t="0"/>
          <a:stretch/>
        </p:blipFill>
        <p:spPr>
          <a:xfrm>
            <a:off x="835152" y="2560320"/>
            <a:ext cx="9148571" cy="2798350"/>
          </a:xfrm>
          <a:prstGeom prst="rect">
            <a:avLst/>
          </a:prstGeom>
          <a:noFill/>
          <a:ln>
            <a:noFill/>
          </a:ln>
        </p:spPr>
      </p:pic>
      <p:sp>
        <p:nvSpPr>
          <p:cNvPr id="132" name="Google Shape;132;p7"/>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電子契約とは ｜立会人型（契約印タイプ）</a:t>
            </a:r>
            <a:endParaRPr/>
          </a:p>
          <a:p>
            <a:pPr indent="-246774" lvl="0" marL="493547" marR="0" rtl="0" algn="l">
              <a:lnSpc>
                <a:spcPct val="120000"/>
              </a:lnSpc>
              <a:spcBef>
                <a:spcPts val="0"/>
              </a:spcBef>
              <a:spcAft>
                <a:spcPts val="0"/>
              </a:spcAft>
              <a:buClr>
                <a:schemeClr val="accent2"/>
              </a:buClr>
              <a:buSzPts val="1300"/>
              <a:buFont typeface="Arial"/>
              <a:buNone/>
            </a:pPr>
            <a:r>
              <a:t/>
            </a:r>
            <a:endParaRPr/>
          </a:p>
        </p:txBody>
      </p:sp>
      <p:sp>
        <p:nvSpPr>
          <p:cNvPr id="133" name="Google Shape;133;p7"/>
          <p:cNvSpPr txBox="1"/>
          <p:nvPr>
            <p:ph type="title"/>
          </p:nvPr>
        </p:nvSpPr>
        <p:spPr>
          <a:xfrm>
            <a:off x="1225580" y="871634"/>
            <a:ext cx="8367713" cy="1543050"/>
          </a:xfrm>
          <a:prstGeom prst="rect">
            <a:avLst/>
          </a:prstGeom>
          <a:noFill/>
          <a:ln>
            <a:noFill/>
          </a:ln>
        </p:spPr>
        <p:txBody>
          <a:bodyPr anchorCtr="0" anchor="t" bIns="0" lIns="0" spcFirstLastPara="1" rIns="0" wrap="square" tIns="12700">
            <a:spAutoFit/>
          </a:bodyPr>
          <a:lstStyle/>
          <a:p>
            <a:pPr indent="-496570" lvl="0" marL="508634" marR="5080" rtl="0" algn="ctr">
              <a:lnSpc>
                <a:spcPct val="129800"/>
              </a:lnSpc>
              <a:spcBef>
                <a:spcPts val="0"/>
              </a:spcBef>
              <a:spcAft>
                <a:spcPts val="0"/>
              </a:spcAft>
              <a:buNone/>
            </a:pPr>
            <a:r>
              <a:rPr b="0" baseline="30000" i="0" lang="ja-JP" sz="3900" u="none" cap="none" strike="noStrike">
                <a:solidFill>
                  <a:srgbClr val="000000"/>
                </a:solidFill>
                <a:latin typeface="Meiryo"/>
                <a:ea typeface="Meiryo"/>
                <a:cs typeface="Meiryo"/>
                <a:sym typeface="Meiryo"/>
              </a:rPr>
              <a:t>電子契約システムでメール認証など</a:t>
            </a:r>
            <a:r>
              <a:rPr b="0" i="0" lang="ja-JP" sz="2600" u="none" cap="none" strike="noStrike">
                <a:solidFill>
                  <a:srgbClr val="000000"/>
                </a:solidFill>
                <a:latin typeface="Meiryo"/>
                <a:ea typeface="Meiryo"/>
                <a:cs typeface="Meiryo"/>
                <a:sym typeface="Meiryo"/>
              </a:rPr>
              <a:t>を行い</a:t>
            </a:r>
            <a:br>
              <a:rPr b="0" i="0" lang="ja-JP" sz="2600" u="none" cap="none" strike="noStrike">
                <a:solidFill>
                  <a:srgbClr val="000000"/>
                </a:solidFill>
                <a:latin typeface="Meiryo"/>
                <a:ea typeface="Meiryo"/>
                <a:cs typeface="Meiryo"/>
                <a:sym typeface="Meiryo"/>
              </a:rPr>
            </a:br>
            <a:r>
              <a:rPr b="0" i="0" lang="ja-JP" sz="2600" u="none" cap="none" strike="noStrike">
                <a:solidFill>
                  <a:srgbClr val="000000"/>
                </a:solidFill>
                <a:latin typeface="Meiryo"/>
                <a:ea typeface="Meiryo"/>
                <a:cs typeface="Meiryo"/>
                <a:sym typeface="Meiryo"/>
              </a:rPr>
              <a:t>契約当事者間の同意に基づく </a:t>
            </a:r>
            <a:br>
              <a:rPr b="0" i="0" lang="ja-JP" sz="2600" u="none" cap="none" strike="noStrike">
                <a:solidFill>
                  <a:srgbClr val="000000"/>
                </a:solidFill>
                <a:latin typeface="Meiryo"/>
                <a:ea typeface="Meiryo"/>
                <a:cs typeface="Meiryo"/>
                <a:sym typeface="Meiryo"/>
              </a:rPr>
            </a:br>
            <a:r>
              <a:rPr b="0" baseline="30000" i="0" lang="ja-JP" sz="3900" u="none" cap="none" strike="noStrike">
                <a:solidFill>
                  <a:srgbClr val="E4461B"/>
                </a:solidFill>
                <a:latin typeface="Meiryo"/>
                <a:ea typeface="Meiryo"/>
                <a:cs typeface="Meiryo"/>
                <a:sym typeface="Meiryo"/>
              </a:rPr>
              <a:t>サービス事業者（立会人）の電子証明書(※）</a:t>
            </a:r>
            <a:r>
              <a:rPr b="0" i="0" lang="ja-JP" sz="2600" u="none" cap="none" strike="noStrike">
                <a:solidFill>
                  <a:srgbClr val="000000"/>
                </a:solidFill>
                <a:latin typeface="Meiryo"/>
                <a:ea typeface="Meiryo"/>
                <a:cs typeface="Meiryo"/>
                <a:sym typeface="Meiryo"/>
              </a:rPr>
              <a:t>で署名</a:t>
            </a:r>
            <a:endParaRPr b="0" i="0" sz="2600" u="none" cap="none" strike="noStrike">
              <a:solidFill>
                <a:srgbClr val="000000"/>
              </a:solidFill>
              <a:latin typeface="Meiryo"/>
              <a:ea typeface="Meiryo"/>
              <a:cs typeface="Meiryo"/>
              <a:sym typeface="Meiryo"/>
            </a:endParaRPr>
          </a:p>
        </p:txBody>
      </p:sp>
      <p:sp>
        <p:nvSpPr>
          <p:cNvPr id="134" name="Google Shape;134;p7"/>
          <p:cNvSpPr txBox="1"/>
          <p:nvPr/>
        </p:nvSpPr>
        <p:spPr>
          <a:xfrm>
            <a:off x="1498932" y="5574982"/>
            <a:ext cx="7968615" cy="816610"/>
          </a:xfrm>
          <a:prstGeom prst="rect">
            <a:avLst/>
          </a:prstGeom>
          <a:noFill/>
          <a:ln>
            <a:noFill/>
          </a:ln>
        </p:spPr>
        <p:txBody>
          <a:bodyPr anchorCtr="0" anchor="t" bIns="0" lIns="0" spcFirstLastPara="1" rIns="0" wrap="square" tIns="11425">
            <a:spAutoFit/>
          </a:bodyPr>
          <a:lstStyle/>
          <a:p>
            <a:pPr indent="-828675" lvl="0" marL="840739" marR="5080" rtl="0" algn="l">
              <a:lnSpc>
                <a:spcPct val="100000"/>
              </a:lnSpc>
              <a:spcBef>
                <a:spcPts val="0"/>
              </a:spcBef>
              <a:spcAft>
                <a:spcPts val="0"/>
              </a:spcAft>
              <a:buNone/>
            </a:pPr>
            <a:r>
              <a:rPr lang="ja-JP" sz="2600">
                <a:solidFill>
                  <a:srgbClr val="2B4E85"/>
                </a:solidFill>
                <a:latin typeface="Meiryo"/>
                <a:ea typeface="Meiryo"/>
                <a:cs typeface="Meiryo"/>
                <a:sym typeface="Meiryo"/>
              </a:rPr>
              <a:t>受注者はインターネット環境と電子メールアドレスが あれば利用可能。費用負担もありません。</a:t>
            </a:r>
            <a:endParaRPr sz="2600">
              <a:solidFill>
                <a:schemeClr val="dk1"/>
              </a:solidFill>
              <a:latin typeface="Meiryo"/>
              <a:ea typeface="Meiryo"/>
              <a:cs typeface="Meiryo"/>
              <a:sym typeface="Meiryo"/>
            </a:endParaRPr>
          </a:p>
        </p:txBody>
      </p:sp>
      <p:sp>
        <p:nvSpPr>
          <p:cNvPr id="135" name="Google Shape;135;p7"/>
          <p:cNvSpPr txBox="1"/>
          <p:nvPr/>
        </p:nvSpPr>
        <p:spPr>
          <a:xfrm>
            <a:off x="2661775" y="6560211"/>
            <a:ext cx="5642928" cy="591187"/>
          </a:xfrm>
          <a:prstGeom prst="rect">
            <a:avLst/>
          </a:prstGeom>
          <a:noFill/>
          <a:ln>
            <a:noFill/>
          </a:ln>
        </p:spPr>
        <p:txBody>
          <a:bodyPr anchorCtr="0" anchor="t" bIns="0" lIns="0" spcFirstLastPara="1" rIns="0" wrap="square" tIns="11425">
            <a:spAutoFit/>
          </a:bodyPr>
          <a:lstStyle/>
          <a:p>
            <a:pPr indent="-828675" lvl="0" marL="840739" marR="5080" rtl="0" algn="l">
              <a:lnSpc>
                <a:spcPct val="100000"/>
              </a:lnSpc>
              <a:spcBef>
                <a:spcPts val="0"/>
              </a:spcBef>
              <a:spcAft>
                <a:spcPts val="0"/>
              </a:spcAft>
              <a:buNone/>
            </a:pPr>
            <a:r>
              <a:rPr lang="ja-JP" sz="1200">
                <a:solidFill>
                  <a:schemeClr val="dk1"/>
                </a:solidFill>
                <a:latin typeface="Meiryo"/>
                <a:ea typeface="Meiryo"/>
                <a:cs typeface="Meiryo"/>
                <a:sym typeface="Meiryo"/>
              </a:rPr>
              <a:t>※電子証明書：電子申請の際、申請者が送信する電子データが原本であること、</a:t>
            </a:r>
            <a:endParaRPr sz="1200">
              <a:solidFill>
                <a:schemeClr val="dk1"/>
              </a:solidFill>
              <a:latin typeface="Meiryo"/>
              <a:ea typeface="Meiryo"/>
              <a:cs typeface="Meiryo"/>
              <a:sym typeface="Meiryo"/>
            </a:endParaRPr>
          </a:p>
          <a:p>
            <a:pPr indent="-828675" lvl="0" marL="840739" marR="5080" rtl="0" algn="l">
              <a:lnSpc>
                <a:spcPct val="100000"/>
              </a:lnSpc>
              <a:spcBef>
                <a:spcPts val="90"/>
              </a:spcBef>
              <a:spcAft>
                <a:spcPts val="0"/>
              </a:spcAft>
              <a:buNone/>
            </a:pPr>
            <a:r>
              <a:rPr lang="ja-JP" sz="1200">
                <a:solidFill>
                  <a:schemeClr val="dk1"/>
                </a:solidFill>
                <a:latin typeface="Meiryo"/>
                <a:ea typeface="Meiryo"/>
                <a:cs typeface="Meiryo"/>
                <a:sym typeface="Meiryo"/>
              </a:rPr>
              <a:t>　　　　　　　改変されていないことを証明するためのもの</a:t>
            </a:r>
            <a:endParaRPr/>
          </a:p>
          <a:p>
            <a:pPr indent="-828675" lvl="0" marL="840739" marR="5080" rtl="0" algn="l">
              <a:lnSpc>
                <a:spcPct val="100000"/>
              </a:lnSpc>
              <a:spcBef>
                <a:spcPts val="90"/>
              </a:spcBef>
              <a:spcAft>
                <a:spcPts val="0"/>
              </a:spcAft>
              <a:buNone/>
            </a:pPr>
            <a:r>
              <a:t/>
            </a:r>
            <a:endParaRPr sz="1200">
              <a:solidFill>
                <a:schemeClr val="dk1"/>
              </a:solidFill>
              <a:latin typeface="Meiryo"/>
              <a:ea typeface="Meiryo"/>
              <a:cs typeface="Meiryo"/>
              <a:sym typeface="Meiryo"/>
            </a:endParaRPr>
          </a:p>
        </p:txBody>
      </p:sp>
      <p:sp>
        <p:nvSpPr>
          <p:cNvPr id="136" name="Google Shape;136;p7"/>
          <p:cNvSpPr/>
          <p:nvPr/>
        </p:nvSpPr>
        <p:spPr>
          <a:xfrm>
            <a:off x="1348509" y="4542598"/>
            <a:ext cx="1295400" cy="304800"/>
          </a:xfrm>
          <a:prstGeom prst="roundRect">
            <a:avLst>
              <a:gd fmla="val 16667" name="adj"/>
            </a:avLst>
          </a:prstGeom>
          <a:solidFill>
            <a:schemeClr val="accent1"/>
          </a:solidFill>
          <a:ln cap="flat" cmpd="sng" w="25400">
            <a:solidFill>
              <a:srgbClr val="00264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ja-JP" sz="1800">
                <a:solidFill>
                  <a:schemeClr val="lt1"/>
                </a:solidFill>
                <a:latin typeface="Meiryo"/>
                <a:ea typeface="Meiryo"/>
                <a:cs typeface="Meiryo"/>
                <a:sym typeface="Meiryo"/>
              </a:rPr>
              <a:t>発注者</a:t>
            </a:r>
            <a:endParaRPr/>
          </a:p>
        </p:txBody>
      </p:sp>
      <p:sp>
        <p:nvSpPr>
          <p:cNvPr id="137" name="Google Shape;137;p7"/>
          <p:cNvSpPr/>
          <p:nvPr/>
        </p:nvSpPr>
        <p:spPr>
          <a:xfrm>
            <a:off x="8268708" y="4542598"/>
            <a:ext cx="1295400" cy="304800"/>
          </a:xfrm>
          <a:prstGeom prst="roundRect">
            <a:avLst>
              <a:gd fmla="val 16667" name="adj"/>
            </a:avLst>
          </a:prstGeom>
          <a:solidFill>
            <a:schemeClr val="accent1"/>
          </a:solidFill>
          <a:ln cap="flat" cmpd="sng" w="25400">
            <a:solidFill>
              <a:srgbClr val="002648"/>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ja-JP" sz="1800">
                <a:solidFill>
                  <a:schemeClr val="lt1"/>
                </a:solidFill>
                <a:latin typeface="Meiryo"/>
                <a:ea typeface="Meiryo"/>
                <a:cs typeface="Meiryo"/>
                <a:sym typeface="Meiryo"/>
              </a:rPr>
              <a:t>受注者</a:t>
            </a:r>
            <a:endParaRPr b="1" sz="1800">
              <a:solidFill>
                <a:schemeClr val="lt1"/>
              </a:solidFill>
              <a:latin typeface="Meiryo"/>
              <a:ea typeface="Meiryo"/>
              <a:cs typeface="Meiryo"/>
              <a:sym typeface="Meiryo"/>
            </a:endParaRPr>
          </a:p>
        </p:txBody>
      </p:sp>
      <p:sp>
        <p:nvSpPr>
          <p:cNvPr id="138" name="Google Shape;138;p7"/>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8"/>
          <p:cNvSpPr txBox="1"/>
          <p:nvPr>
            <p:ph idx="1" type="body"/>
          </p:nvPr>
        </p:nvSpPr>
        <p:spPr>
          <a:xfrm>
            <a:off x="842000" y="277667"/>
            <a:ext cx="9136650" cy="396667"/>
          </a:xfrm>
          <a:prstGeom prst="rect">
            <a:avLst/>
          </a:prstGeom>
          <a:noFill/>
          <a:ln>
            <a:noFill/>
          </a:ln>
        </p:spPr>
        <p:txBody>
          <a:bodyPr anchorCtr="0" anchor="t" bIns="49325" lIns="98675" spcFirstLastPara="1" rIns="98675" wrap="square" tIns="49325">
            <a:noAutofit/>
          </a:bodyPr>
          <a:lstStyle/>
          <a:p>
            <a:pPr indent="-246774" lvl="0" marL="493547" marR="0" rtl="0" algn="l">
              <a:lnSpc>
                <a:spcPct val="120000"/>
              </a:lnSpc>
              <a:spcBef>
                <a:spcPts val="0"/>
              </a:spcBef>
              <a:spcAft>
                <a:spcPts val="0"/>
              </a:spcAft>
              <a:buClr>
                <a:schemeClr val="accent2"/>
              </a:buClr>
              <a:buSzPts val="1300"/>
              <a:buFont typeface="Arial"/>
              <a:buNone/>
            </a:pPr>
            <a:r>
              <a:rPr lang="ja-JP" sz="1511"/>
              <a:t>電子契約とは </a:t>
            </a:r>
            <a:r>
              <a:rPr b="1" lang="ja-JP" sz="1511"/>
              <a:t>｜</a:t>
            </a:r>
            <a:r>
              <a:rPr lang="ja-JP" sz="1511"/>
              <a:t> 電子帳簿保存法</a:t>
            </a:r>
            <a:endParaRPr/>
          </a:p>
        </p:txBody>
      </p:sp>
      <p:sp>
        <p:nvSpPr>
          <p:cNvPr id="144" name="Google Shape;144;p8"/>
          <p:cNvSpPr txBox="1"/>
          <p:nvPr>
            <p:ph idx="12" type="sldNum"/>
          </p:nvPr>
        </p:nvSpPr>
        <p:spPr>
          <a:xfrm>
            <a:off x="5028017" y="7196168"/>
            <a:ext cx="637366" cy="360333"/>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graphicFrame>
        <p:nvGraphicFramePr>
          <p:cNvPr id="145" name="Google Shape;145;p8"/>
          <p:cNvGraphicFramePr/>
          <p:nvPr/>
        </p:nvGraphicFramePr>
        <p:xfrm>
          <a:off x="546100" y="1670868"/>
          <a:ext cx="3000000" cy="3000000"/>
        </p:xfrm>
        <a:graphic>
          <a:graphicData uri="http://schemas.openxmlformats.org/drawingml/2006/table">
            <a:tbl>
              <a:tblPr>
                <a:noFill/>
                <a:tableStyleId>{CE8A62FD-6D23-47CF-8D17-B1AFD5D524CC}</a:tableStyleId>
              </a:tblPr>
              <a:tblGrid>
                <a:gridCol w="1027000"/>
                <a:gridCol w="4373700"/>
                <a:gridCol w="4328225"/>
              </a:tblGrid>
              <a:tr h="383925">
                <a:tc>
                  <a:txBody>
                    <a:bodyPr/>
                    <a:lstStyle/>
                    <a:p>
                      <a:pPr indent="0" lvl="0" marL="0" marR="0" rtl="0" algn="ctr">
                        <a:lnSpc>
                          <a:spcPct val="150000"/>
                        </a:lnSpc>
                        <a:spcBef>
                          <a:spcPts val="0"/>
                        </a:spcBef>
                        <a:spcAft>
                          <a:spcPts val="0"/>
                        </a:spcAft>
                        <a:buClr>
                          <a:srgbClr val="000000"/>
                        </a:buClr>
                        <a:buSzPts val="1800"/>
                        <a:buFont typeface="Arial"/>
                        <a:buNone/>
                      </a:pPr>
                      <a:r>
                        <a:t/>
                      </a:r>
                      <a:endParaRPr b="1" sz="1600" u="none" cap="none" strike="noStrike">
                        <a:solidFill>
                          <a:schemeClr val="dk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電子帳簿保存法第7条の要件</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7D7D7D"/>
                    </a:solidFill>
                  </a:tcPr>
                </a:tc>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GMOサインの対応状況</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005BAC"/>
                    </a:solidFill>
                  </a:tcPr>
                </a:tc>
              </a:tr>
              <a:tr h="1446325">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① 措置</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005BA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i="0" lang="ja-JP" sz="1200" u="none" cap="none" strike="noStrike">
                          <a:solidFill>
                            <a:schemeClr val="dk1"/>
                          </a:solidFill>
                          <a:latin typeface="Meiryo"/>
                          <a:ea typeface="Meiryo"/>
                          <a:cs typeface="Meiryo"/>
                          <a:sym typeface="Meiryo"/>
                        </a:rPr>
                        <a:t>①タイムスタンプが付与されたデータを授受</a:t>
                      </a:r>
                      <a:endParaRPr sz="1200" u="none" cap="none" strike="noStrike">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i="0" lang="ja-JP" sz="1200" u="none" cap="none" strike="noStrike">
                          <a:solidFill>
                            <a:schemeClr val="dk1"/>
                          </a:solidFill>
                          <a:latin typeface="Meiryo"/>
                          <a:ea typeface="Meiryo"/>
                          <a:cs typeface="Meiryo"/>
                          <a:sym typeface="Meiryo"/>
                        </a:rPr>
                        <a:t>②受領後2カ月と概ね7営業日以内にタイムスタンプの付与</a:t>
                      </a:r>
                      <a:endParaRPr b="0" i="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i="0" lang="ja-JP" sz="1200" u="none" cap="none" strike="noStrike">
                          <a:solidFill>
                            <a:schemeClr val="dk1"/>
                          </a:solidFill>
                          <a:latin typeface="Meiryo"/>
                          <a:ea typeface="Meiryo"/>
                          <a:cs typeface="Meiryo"/>
                          <a:sym typeface="Meiryo"/>
                        </a:rPr>
                        <a:t>③データの訂正削除を行った場合にその記録が残るシステム又は訂正削除ができないシステムを採用</a:t>
                      </a:r>
                      <a:endParaRPr b="0" i="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i="0" lang="ja-JP" sz="1200" u="none" cap="none" strike="noStrike">
                          <a:solidFill>
                            <a:schemeClr val="dk1"/>
                          </a:solidFill>
                          <a:latin typeface="Meiryo"/>
                          <a:ea typeface="Meiryo"/>
                          <a:cs typeface="Meiryo"/>
                          <a:sym typeface="Meiryo"/>
                        </a:rPr>
                        <a:t>④訂正削除の防止に関する事務処理規定を策定、運用、備え付け</a:t>
                      </a:r>
                      <a:r>
                        <a:rPr b="1" i="0" lang="ja-JP" sz="1200" u="none" cap="none" strike="noStrike">
                          <a:solidFill>
                            <a:schemeClr val="accent3"/>
                          </a:solidFill>
                          <a:latin typeface="Meiryo"/>
                          <a:ea typeface="Meiryo"/>
                          <a:cs typeface="Meiryo"/>
                          <a:sym typeface="Meiryo"/>
                        </a:rPr>
                        <a:t>上記いずれかの方法を充足する必要がある</a:t>
                      </a:r>
                      <a:endParaRPr b="1" i="0" sz="1200" u="none" cap="none" strike="noStrike">
                        <a:solidFill>
                          <a:schemeClr val="accent3"/>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235BA6"/>
                        </a:buClr>
                        <a:buSzPts val="1400"/>
                        <a:buFont typeface="Arial"/>
                        <a:buNone/>
                      </a:pPr>
                      <a:r>
                        <a:rPr b="0" lang="ja-JP" sz="1200" u="none" cap="none" strike="noStrike">
                          <a:solidFill>
                            <a:schemeClr val="dk1"/>
                          </a:solidFill>
                          <a:latin typeface="Meiryo"/>
                          <a:ea typeface="Meiryo"/>
                          <a:cs typeface="Meiryo"/>
                          <a:sym typeface="Meiryo"/>
                        </a:rPr>
                        <a:t>・日本データ通信協会の</a:t>
                      </a:r>
                      <a:r>
                        <a:rPr b="1" lang="ja-JP" sz="1200" u="none" cap="none" strike="noStrike">
                          <a:solidFill>
                            <a:schemeClr val="accent3"/>
                          </a:solidFill>
                          <a:latin typeface="Meiryo"/>
                          <a:ea typeface="Meiryo"/>
                          <a:cs typeface="Meiryo"/>
                          <a:sym typeface="Meiryo"/>
                        </a:rPr>
                        <a:t>認定タイムスタンプ</a:t>
                      </a:r>
                      <a:r>
                        <a:rPr b="0" lang="ja-JP" sz="1200" u="none" cap="none" strike="noStrike">
                          <a:solidFill>
                            <a:schemeClr val="dk1"/>
                          </a:solidFill>
                          <a:latin typeface="Meiryo"/>
                          <a:ea typeface="Meiryo"/>
                          <a:cs typeface="Meiryo"/>
                          <a:sym typeface="Meiryo"/>
                        </a:rPr>
                        <a:t>の押印</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235BA6"/>
                        </a:buClr>
                        <a:buSzPts val="1400"/>
                        <a:buFont typeface="Arial"/>
                        <a:buNone/>
                      </a:pPr>
                      <a:r>
                        <a:rPr b="0" lang="ja-JP" sz="1200" u="none" cap="none" strike="noStrike">
                          <a:solidFill>
                            <a:schemeClr val="dk1"/>
                          </a:solidFill>
                          <a:latin typeface="Meiryo"/>
                          <a:ea typeface="Meiryo"/>
                          <a:cs typeface="Meiryo"/>
                          <a:sym typeface="Meiryo"/>
                        </a:rPr>
                        <a:t>・認証事業者発行の電子証明書による電子署名による情報確</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235BA6"/>
                        </a:buClr>
                        <a:buSzPts val="1400"/>
                        <a:buFont typeface="Arial"/>
                        <a:buNone/>
                      </a:pPr>
                      <a:r>
                        <a:rPr b="0" lang="ja-JP" sz="1200" u="none" cap="none" strike="noStrike">
                          <a:solidFill>
                            <a:schemeClr val="dk1"/>
                          </a:solidFill>
                          <a:latin typeface="Meiryo"/>
                          <a:ea typeface="Meiryo"/>
                          <a:cs typeface="Meiryo"/>
                          <a:sym typeface="Meiryo"/>
                        </a:rPr>
                        <a:t>　認</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235BA6"/>
                        </a:buClr>
                        <a:buSzPts val="1400"/>
                        <a:buFont typeface="Arial"/>
                        <a:buNone/>
                      </a:pPr>
                      <a:r>
                        <a:rPr b="1" lang="ja-JP" sz="1200" u="none" cap="none" strike="noStrike">
                          <a:solidFill>
                            <a:schemeClr val="accent3"/>
                          </a:solidFill>
                          <a:latin typeface="Meiryo"/>
                          <a:ea typeface="Meiryo"/>
                          <a:cs typeface="Meiryo"/>
                          <a:sym typeface="Meiryo"/>
                        </a:rPr>
                        <a:t>GMOサインは左記のうち①を充足している</a:t>
                      </a:r>
                      <a:endParaRPr b="1" sz="1200" u="none" cap="none" strike="noStrike">
                        <a:solidFill>
                          <a:schemeClr val="accent3"/>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BD2E3"/>
                    </a:solidFill>
                  </a:tcPr>
                </a:tc>
              </a:tr>
              <a:tr h="862225">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② 場所</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005BA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国税に関する法律が定める「保存場所」（規則2条2項2号）</a:t>
                      </a:r>
                      <a:endParaRPr sz="1200" u="none" cap="none" strike="noStrike">
                        <a:latin typeface="Meiryo"/>
                        <a:ea typeface="Meiryo"/>
                        <a:cs typeface="Meiryo"/>
                        <a:sym typeface="Meiryo"/>
                      </a:endParaRPr>
                    </a:p>
                    <a:p>
                      <a:pPr indent="0" lvl="0" marL="0" marR="0" rtl="0" algn="l">
                        <a:lnSpc>
                          <a:spcPct val="100000"/>
                        </a:lnSpc>
                        <a:spcBef>
                          <a:spcPts val="0"/>
                        </a:spcBef>
                        <a:spcAft>
                          <a:spcPts val="0"/>
                        </a:spcAft>
                        <a:buClr>
                          <a:schemeClr val="dk1"/>
                        </a:buClr>
                        <a:buSzPts val="1400"/>
                        <a:buFont typeface="Arial"/>
                        <a:buNone/>
                      </a:pPr>
                      <a:r>
                        <a:rPr b="0" lang="ja-JP" sz="1200" u="none" cap="none" strike="noStrike">
                          <a:solidFill>
                            <a:schemeClr val="dk1"/>
                          </a:solidFill>
                          <a:latin typeface="Meiryo"/>
                          <a:ea typeface="Meiryo"/>
                          <a:cs typeface="Meiryo"/>
                          <a:sym typeface="Meiryo"/>
                        </a:rPr>
                        <a:t>※電磁的記録が「保存場所」外のサーバーにある場合であっても、ディスプレイに出力できれば「保存場所」に保存されているものと取り扱われます。</a:t>
                      </a:r>
                      <a:endParaRPr b="0" sz="1200" u="none" cap="none" strike="noStrike">
                        <a:solidFill>
                          <a:schemeClr val="dk1"/>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0F0F0"/>
                    </a:solidFill>
                  </a:tcPr>
                </a:tc>
                <a:tc>
                  <a:txBody>
                    <a:bodyPr/>
                    <a:lstStyle/>
                    <a:p>
                      <a:pPr indent="0" lvl="0" marL="0" marR="0" rtl="0" algn="l">
                        <a:lnSpc>
                          <a:spcPct val="100000"/>
                        </a:lnSpc>
                        <a:spcBef>
                          <a:spcPts val="0"/>
                        </a:spcBef>
                        <a:spcAft>
                          <a:spcPts val="0"/>
                        </a:spcAft>
                        <a:buClr>
                          <a:srgbClr val="235BA6"/>
                        </a:buClr>
                        <a:buSzPts val="1400"/>
                        <a:buFont typeface="Arial"/>
                        <a:buNone/>
                      </a:pPr>
                      <a:r>
                        <a:rPr b="1" lang="ja-JP" sz="1200" u="none" cap="none" strike="noStrike">
                          <a:solidFill>
                            <a:srgbClr val="FF0000"/>
                          </a:solidFill>
                          <a:latin typeface="Meiryo"/>
                          <a:ea typeface="Meiryo"/>
                          <a:cs typeface="Meiryo"/>
                          <a:sym typeface="Meiryo"/>
                        </a:rPr>
                        <a:t>システム（GMOサイン）から電子契約（電子で締結した契約書）をディスプレイ（パソコン等）に出力（表示）ができることで要件を充足している</a:t>
                      </a:r>
                      <a:endParaRPr b="1" sz="1200" u="none" cap="none" strike="noStrike">
                        <a:solidFill>
                          <a:srgbClr val="FF0000"/>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7EAF1"/>
                    </a:solidFill>
                  </a:tcPr>
                </a:tc>
              </a:tr>
              <a:tr h="608450">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③ 期間</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005BAC"/>
                    </a:solidFill>
                  </a:tcPr>
                </a:tc>
                <a:tc>
                  <a:txBody>
                    <a:bodyPr/>
                    <a:lstStyle/>
                    <a:p>
                      <a:pPr indent="0" lvl="0" marL="0" marR="0" rtl="0" algn="l">
                        <a:lnSpc>
                          <a:spcPct val="100000"/>
                        </a:lnSpc>
                        <a:spcBef>
                          <a:spcPts val="0"/>
                        </a:spcBef>
                        <a:spcAft>
                          <a:spcPts val="0"/>
                        </a:spcAft>
                        <a:buClr>
                          <a:schemeClr val="dk1"/>
                        </a:buClr>
                        <a:buSzPts val="1400"/>
                        <a:buFont typeface="Arial"/>
                        <a:buNone/>
                      </a:pPr>
                      <a:r>
                        <a:rPr b="0" lang="ja-JP" sz="1200" u="none" cap="none" strike="noStrike">
                          <a:solidFill>
                            <a:schemeClr val="dk1"/>
                          </a:solidFill>
                          <a:latin typeface="Meiryo"/>
                          <a:ea typeface="Meiryo"/>
                          <a:cs typeface="Meiryo"/>
                          <a:sym typeface="Meiryo"/>
                        </a:rPr>
                        <a:t>国税に関する法律が定める「期間」</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235BA6"/>
                        </a:buClr>
                        <a:buSzPts val="1400"/>
                        <a:buFont typeface="Arial"/>
                        <a:buNone/>
                      </a:pPr>
                      <a:r>
                        <a:rPr lang="ja-JP" sz="1200" u="none" cap="none" strike="noStrike">
                          <a:solidFill>
                            <a:schemeClr val="dk1"/>
                          </a:solidFill>
                          <a:latin typeface="Meiryo"/>
                          <a:ea typeface="Meiryo"/>
                          <a:cs typeface="Meiryo"/>
                          <a:sym typeface="Meiryo"/>
                        </a:rPr>
                        <a:t>法人事業者の場合、7年間</a:t>
                      </a:r>
                      <a:endParaRPr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235BA6"/>
                        </a:buClr>
                        <a:buSzPts val="1400"/>
                        <a:buFont typeface="Arial"/>
                        <a:buNone/>
                      </a:pPr>
                      <a:r>
                        <a:rPr lang="ja-JP" sz="1200" u="none" cap="none" strike="noStrike">
                          <a:solidFill>
                            <a:schemeClr val="dk1"/>
                          </a:solidFill>
                          <a:latin typeface="Meiryo"/>
                          <a:ea typeface="Meiryo"/>
                          <a:cs typeface="Meiryo"/>
                          <a:sym typeface="Meiryo"/>
                        </a:rPr>
                        <a:t>（欠損金の繰越控除をする場合は最長で10年間）</a:t>
                      </a:r>
                      <a:endParaRPr sz="1200" u="none" cap="none" strike="noStrike">
                        <a:solidFill>
                          <a:schemeClr val="dk1"/>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235BA6"/>
                        </a:buClr>
                        <a:buSzPts val="1400"/>
                        <a:buFont typeface="Arial"/>
                        <a:buNone/>
                      </a:pPr>
                      <a:r>
                        <a:rPr lang="ja-JP" sz="1200" u="none" cap="none" strike="noStrike">
                          <a:solidFill>
                            <a:schemeClr val="dk1"/>
                          </a:solidFill>
                          <a:latin typeface="Meiryo"/>
                          <a:ea typeface="Meiryo"/>
                          <a:cs typeface="Meiryo"/>
                          <a:sym typeface="Meiryo"/>
                        </a:rPr>
                        <a:t>保管期限は無期限</a:t>
                      </a:r>
                      <a:endParaRPr b="0" sz="1200" u="none" cap="none" strike="noStrike">
                        <a:solidFill>
                          <a:schemeClr val="dk1"/>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CBD2E3"/>
                    </a:solidFill>
                  </a:tcPr>
                </a:tc>
              </a:tr>
              <a:tr h="862225">
                <a:tc>
                  <a:txBody>
                    <a:bodyPr/>
                    <a:lstStyle/>
                    <a:p>
                      <a:pPr indent="0" lvl="0" marL="0" marR="0" rtl="0" algn="ctr">
                        <a:lnSpc>
                          <a:spcPct val="100000"/>
                        </a:lnSpc>
                        <a:spcBef>
                          <a:spcPts val="0"/>
                        </a:spcBef>
                        <a:spcAft>
                          <a:spcPts val="0"/>
                        </a:spcAft>
                        <a:buClr>
                          <a:srgbClr val="000000"/>
                        </a:buClr>
                        <a:buSzPts val="1800"/>
                        <a:buFont typeface="Arial"/>
                        <a:buNone/>
                      </a:pPr>
                      <a:r>
                        <a:rPr b="1" lang="ja-JP" sz="1600" u="none" cap="none" strike="noStrike">
                          <a:solidFill>
                            <a:schemeClr val="lt1"/>
                          </a:solidFill>
                          <a:latin typeface="Meiryo"/>
                          <a:ea typeface="Meiryo"/>
                          <a:cs typeface="Meiryo"/>
                          <a:sym typeface="Meiryo"/>
                        </a:rPr>
                        <a:t>④ 保存</a:t>
                      </a:r>
                      <a:endParaRPr b="1" sz="1600" u="none" cap="none" strike="noStrike">
                        <a:solidFill>
                          <a:schemeClr val="lt1"/>
                        </a:solidFill>
                        <a:latin typeface="Meiryo"/>
                        <a:ea typeface="Meiryo"/>
                        <a:cs typeface="Meiryo"/>
                        <a:sym typeface="Meiryo"/>
                      </a:endParaRPr>
                    </a:p>
                  </a:txBody>
                  <a:tcPr marT="34300" marB="34300" marR="68575" marL="68575"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005BA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1) </a:t>
                      </a:r>
                      <a:r>
                        <a:rPr b="0" lang="ja-JP" sz="1200" u="sng" cap="none" strike="noStrike">
                          <a:solidFill>
                            <a:schemeClr val="dk1"/>
                          </a:solidFill>
                          <a:latin typeface="Meiryo"/>
                          <a:ea typeface="Meiryo"/>
                          <a:cs typeface="Meiryo"/>
                          <a:sym typeface="Meiryo"/>
                        </a:rPr>
                        <a:t>見読性の確保</a:t>
                      </a:r>
                      <a:endParaRPr sz="1200" u="none" cap="none" strike="noStrike">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2) システム概要書類の備付</a:t>
                      </a:r>
                      <a:endParaRPr sz="1200" u="none" cap="none" strike="noStrike">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3) </a:t>
                      </a:r>
                      <a:r>
                        <a:rPr b="0" lang="ja-JP" sz="1200" u="sng" cap="none" strike="noStrike">
                          <a:solidFill>
                            <a:schemeClr val="dk1"/>
                          </a:solidFill>
                          <a:latin typeface="Meiryo"/>
                          <a:ea typeface="Meiryo"/>
                          <a:cs typeface="Meiryo"/>
                          <a:sym typeface="Meiryo"/>
                        </a:rPr>
                        <a:t>検索機能</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※検索要件（取引年月日、取引先、取引金額）</a:t>
                      </a:r>
                      <a:endParaRPr sz="1200" u="none" cap="none" strike="noStrike">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F0F0F0"/>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1）ディスプレイ上・書面上で出力が可能</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2）サービスサイト上に掲載</a:t>
                      </a:r>
                      <a:endParaRPr b="0" sz="1200" u="none" cap="none" strike="noStrike">
                        <a:solidFill>
                          <a:schemeClr val="dk1"/>
                        </a:solidFill>
                        <a:latin typeface="Meiryo"/>
                        <a:ea typeface="Meiryo"/>
                        <a:cs typeface="Meiryo"/>
                        <a:sym typeface="Meiryo"/>
                      </a:endParaRPr>
                    </a:p>
                    <a:p>
                      <a:pPr indent="0" lvl="0" marL="0" marR="0" rtl="0" algn="l">
                        <a:lnSpc>
                          <a:spcPct val="100000"/>
                        </a:lnSpc>
                        <a:spcBef>
                          <a:spcPts val="0"/>
                        </a:spcBef>
                        <a:spcAft>
                          <a:spcPts val="0"/>
                        </a:spcAft>
                        <a:buClr>
                          <a:srgbClr val="000000"/>
                        </a:buClr>
                        <a:buSzPts val="1400"/>
                        <a:buFont typeface="Arial"/>
                        <a:buNone/>
                      </a:pPr>
                      <a:r>
                        <a:rPr b="0" lang="ja-JP" sz="1200" u="none" cap="none" strike="noStrike">
                          <a:solidFill>
                            <a:schemeClr val="dk1"/>
                          </a:solidFill>
                          <a:latin typeface="Meiryo"/>
                          <a:ea typeface="Meiryo"/>
                          <a:cs typeface="Meiryo"/>
                          <a:sym typeface="Meiryo"/>
                        </a:rPr>
                        <a:t>3）取引先、取引年月日、取引金額等により検索が可能</a:t>
                      </a:r>
                      <a:endParaRPr b="0" sz="1200" u="none" cap="none" strike="noStrike">
                        <a:solidFill>
                          <a:schemeClr val="dk1"/>
                        </a:solidFill>
                        <a:latin typeface="Meiryo"/>
                        <a:ea typeface="Meiryo"/>
                        <a:cs typeface="Meiryo"/>
                        <a:sym typeface="Meiryo"/>
                      </a:endParaRPr>
                    </a:p>
                  </a:txBody>
                  <a:tcPr marT="45725" marB="45725" marR="91450" marL="91450" anchor="ctr">
                    <a:lnL cap="flat" cmpd="sng" w="12700">
                      <a:solidFill>
                        <a:schemeClr val="lt1"/>
                      </a:solidFill>
                      <a:prstDash val="solid"/>
                      <a:round/>
                      <a:headEnd len="sm" w="sm" type="none"/>
                      <a:tailEnd len="sm" w="sm" type="none"/>
                    </a:lnL>
                    <a:lnR cap="flat" cmpd="sng" w="12700">
                      <a:solidFill>
                        <a:schemeClr val="lt1"/>
                      </a:solidFill>
                      <a:prstDash val="solid"/>
                      <a:round/>
                      <a:headEnd len="sm" w="sm" type="none"/>
                      <a:tailEnd len="sm" w="sm" type="none"/>
                    </a:lnR>
                    <a:lnT cap="flat" cmpd="sng" w="12700">
                      <a:solidFill>
                        <a:schemeClr val="lt1"/>
                      </a:solidFill>
                      <a:prstDash val="solid"/>
                      <a:round/>
                      <a:headEnd len="sm" w="sm" type="none"/>
                      <a:tailEnd len="sm" w="sm" type="none"/>
                    </a:lnT>
                    <a:lnB cap="flat" cmpd="sng" w="12700">
                      <a:solidFill>
                        <a:schemeClr val="lt1"/>
                      </a:solidFill>
                      <a:prstDash val="solid"/>
                      <a:round/>
                      <a:headEnd len="sm" w="sm" type="none"/>
                      <a:tailEnd len="sm" w="sm" type="none"/>
                    </a:lnB>
                    <a:solidFill>
                      <a:srgbClr val="E7EAF1"/>
                    </a:solidFill>
                  </a:tcPr>
                </a:tc>
              </a:tr>
            </a:tbl>
          </a:graphicData>
        </a:graphic>
      </p:graphicFrame>
      <p:sp>
        <p:nvSpPr>
          <p:cNvPr id="146" name="Google Shape;146;p8"/>
          <p:cNvSpPr txBox="1"/>
          <p:nvPr/>
        </p:nvSpPr>
        <p:spPr>
          <a:xfrm>
            <a:off x="683768" y="1057260"/>
            <a:ext cx="9652212" cy="736500"/>
          </a:xfrm>
          <a:prstGeom prst="rect">
            <a:avLst/>
          </a:prstGeom>
          <a:noFill/>
          <a:ln>
            <a:noFill/>
          </a:ln>
        </p:spPr>
        <p:txBody>
          <a:bodyPr anchorCtr="0" anchor="t" bIns="45700" lIns="91425" spcFirstLastPara="1" rIns="91425" wrap="square" tIns="45700">
            <a:noAutofit/>
          </a:bodyPr>
          <a:lstStyle/>
          <a:p>
            <a:pPr indent="0" lvl="0" marL="72000" marR="0" rtl="0" algn="ctr">
              <a:spcBef>
                <a:spcPts val="0"/>
              </a:spcBef>
              <a:spcAft>
                <a:spcPts val="0"/>
              </a:spcAft>
              <a:buNone/>
            </a:pPr>
            <a:r>
              <a:rPr lang="ja-JP" sz="1800">
                <a:solidFill>
                  <a:srgbClr val="101D32"/>
                </a:solidFill>
                <a:latin typeface="Meiryo"/>
                <a:ea typeface="Meiryo"/>
                <a:cs typeface="Meiryo"/>
                <a:sym typeface="Meiryo"/>
              </a:rPr>
              <a:t>電子契約は、電子帳簿保存法第2条第5号「電子取引」に該当し、</a:t>
            </a:r>
            <a:br>
              <a:rPr lang="ja-JP" sz="1800">
                <a:solidFill>
                  <a:srgbClr val="101D32"/>
                </a:solidFill>
                <a:latin typeface="Meiryo"/>
                <a:ea typeface="Meiryo"/>
                <a:cs typeface="Meiryo"/>
                <a:sym typeface="Meiryo"/>
              </a:rPr>
            </a:br>
            <a:r>
              <a:rPr lang="ja-JP" sz="1800">
                <a:solidFill>
                  <a:srgbClr val="101D32"/>
                </a:solidFill>
                <a:latin typeface="Meiryo"/>
                <a:ea typeface="Meiryo"/>
                <a:cs typeface="Meiryo"/>
                <a:sym typeface="Meiryo"/>
              </a:rPr>
              <a:t>その電磁的記録の保存については、同7条の要件に従う必要があります。</a:t>
            </a:r>
            <a:endParaRPr sz="1100">
              <a:solidFill>
                <a:srgbClr val="000000"/>
              </a:solidFill>
              <a:latin typeface="Meiryo"/>
              <a:ea typeface="Meiryo"/>
              <a:cs typeface="Meiryo"/>
              <a:sym typeface="Meiryo"/>
            </a:endParaRPr>
          </a:p>
        </p:txBody>
      </p:sp>
      <p:sp>
        <p:nvSpPr>
          <p:cNvPr id="147" name="Google Shape;147;p8"/>
          <p:cNvSpPr txBox="1"/>
          <p:nvPr/>
        </p:nvSpPr>
        <p:spPr>
          <a:xfrm>
            <a:off x="2086805" y="5908713"/>
            <a:ext cx="6651662" cy="83095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1200">
                <a:solidFill>
                  <a:srgbClr val="000000"/>
                </a:solidFill>
                <a:latin typeface="Meiryo"/>
                <a:ea typeface="Meiryo"/>
                <a:cs typeface="Meiryo"/>
                <a:sym typeface="Meiryo"/>
              </a:rPr>
              <a:t>▼参考資料</a:t>
            </a:r>
            <a:endParaRPr sz="1200">
              <a:solidFill>
                <a:srgbClr val="000000"/>
              </a:solidFill>
              <a:latin typeface="Meiryo"/>
              <a:ea typeface="Meiryo"/>
              <a:cs typeface="Meiryo"/>
              <a:sym typeface="Meiryo"/>
            </a:endParaRPr>
          </a:p>
          <a:p>
            <a:pPr indent="0" lvl="0" marL="0" marR="0" rtl="0" algn="l">
              <a:spcBef>
                <a:spcPts val="0"/>
              </a:spcBef>
              <a:spcAft>
                <a:spcPts val="0"/>
              </a:spcAft>
              <a:buNone/>
            </a:pPr>
            <a:r>
              <a:rPr lang="ja-JP" sz="1200">
                <a:solidFill>
                  <a:srgbClr val="000000"/>
                </a:solidFill>
                <a:latin typeface="Meiryo"/>
                <a:ea typeface="Meiryo"/>
                <a:cs typeface="Meiryo"/>
                <a:sym typeface="Meiryo"/>
              </a:rPr>
              <a:t>・電子計算機を使用して作成する国税関係帳簿書類の保存方法等の特例に関する法律施行規則</a:t>
            </a:r>
            <a:endParaRPr sz="1200">
              <a:solidFill>
                <a:srgbClr val="000000"/>
              </a:solidFill>
              <a:latin typeface="Meiryo"/>
              <a:ea typeface="Meiryo"/>
              <a:cs typeface="Meiryo"/>
              <a:sym typeface="Meiryo"/>
            </a:endParaRPr>
          </a:p>
          <a:p>
            <a:pPr indent="0" lvl="0" marL="0" marR="0" rtl="0" algn="l">
              <a:spcBef>
                <a:spcPts val="0"/>
              </a:spcBef>
              <a:spcAft>
                <a:spcPts val="0"/>
              </a:spcAft>
              <a:buNone/>
            </a:pPr>
            <a:r>
              <a:rPr lang="ja-JP" sz="1200">
                <a:solidFill>
                  <a:srgbClr val="000000"/>
                </a:solidFill>
                <a:latin typeface="Meiryo"/>
                <a:ea typeface="Meiryo"/>
                <a:cs typeface="Meiryo"/>
                <a:sym typeface="Meiryo"/>
              </a:rPr>
              <a:t>・電子計算機を使用して作成する国税関係帳簿書類の保存方法等の特例に関する法律</a:t>
            </a:r>
            <a:endParaRPr sz="1200">
              <a:solidFill>
                <a:srgbClr val="000000"/>
              </a:solidFill>
              <a:latin typeface="Meiryo"/>
              <a:ea typeface="Meiryo"/>
              <a:cs typeface="Meiryo"/>
              <a:sym typeface="Meiryo"/>
            </a:endParaRPr>
          </a:p>
          <a:p>
            <a:pPr indent="0" lvl="0" marL="0" marR="0" rtl="0" algn="l">
              <a:spcBef>
                <a:spcPts val="0"/>
              </a:spcBef>
              <a:spcAft>
                <a:spcPts val="0"/>
              </a:spcAft>
              <a:buNone/>
            </a:pPr>
            <a:r>
              <a:rPr lang="ja-JP" sz="1200">
                <a:solidFill>
                  <a:srgbClr val="000000"/>
                </a:solidFill>
                <a:latin typeface="Meiryo"/>
                <a:ea typeface="Meiryo"/>
                <a:cs typeface="Meiryo"/>
                <a:sym typeface="Meiryo"/>
              </a:rPr>
              <a:t>・国税庁電子帳簿等保存制度特設サイト</a:t>
            </a:r>
            <a:endParaRPr sz="1200">
              <a:solidFill>
                <a:srgbClr val="000000"/>
              </a:solidFill>
              <a:latin typeface="Meiryo"/>
              <a:ea typeface="Meiryo"/>
              <a:cs typeface="Meiryo"/>
              <a:sym typeface="Meiry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grpSp>
        <p:nvGrpSpPr>
          <p:cNvPr id="153" name="Google Shape;153;p9"/>
          <p:cNvGrpSpPr/>
          <p:nvPr/>
        </p:nvGrpSpPr>
        <p:grpSpPr>
          <a:xfrm>
            <a:off x="3755135" y="876300"/>
            <a:ext cx="3167380" cy="3066415"/>
            <a:chOff x="3755135" y="876300"/>
            <a:chExt cx="3167380" cy="3066415"/>
          </a:xfrm>
        </p:grpSpPr>
        <p:sp>
          <p:nvSpPr>
            <p:cNvPr id="154" name="Google Shape;154;p9"/>
            <p:cNvSpPr/>
            <p:nvPr/>
          </p:nvSpPr>
          <p:spPr>
            <a:xfrm>
              <a:off x="3755135" y="876300"/>
              <a:ext cx="3167380" cy="3066415"/>
            </a:xfrm>
            <a:custGeom>
              <a:rect b="b" l="l" r="r" t="t"/>
              <a:pathLst>
                <a:path extrusionOk="0" h="3066415" w="3167379">
                  <a:moveTo>
                    <a:pt x="2918460" y="0"/>
                  </a:moveTo>
                  <a:lnTo>
                    <a:pt x="248412" y="0"/>
                  </a:lnTo>
                  <a:lnTo>
                    <a:pt x="234696" y="1524"/>
                  </a:lnTo>
                  <a:lnTo>
                    <a:pt x="222503" y="3048"/>
                  </a:lnTo>
                  <a:lnTo>
                    <a:pt x="208787" y="4572"/>
                  </a:lnTo>
                  <a:lnTo>
                    <a:pt x="196596" y="7620"/>
                  </a:lnTo>
                  <a:lnTo>
                    <a:pt x="182879" y="10668"/>
                  </a:lnTo>
                  <a:lnTo>
                    <a:pt x="160019" y="19811"/>
                  </a:lnTo>
                  <a:lnTo>
                    <a:pt x="115824" y="44196"/>
                  </a:lnTo>
                  <a:lnTo>
                    <a:pt x="76200" y="76200"/>
                  </a:lnTo>
                  <a:lnTo>
                    <a:pt x="44196" y="114300"/>
                  </a:lnTo>
                  <a:lnTo>
                    <a:pt x="19812" y="160020"/>
                  </a:lnTo>
                  <a:lnTo>
                    <a:pt x="7619" y="196596"/>
                  </a:lnTo>
                  <a:lnTo>
                    <a:pt x="0" y="248412"/>
                  </a:lnTo>
                  <a:lnTo>
                    <a:pt x="0" y="2817876"/>
                  </a:lnTo>
                  <a:lnTo>
                    <a:pt x="1524" y="2831591"/>
                  </a:lnTo>
                  <a:lnTo>
                    <a:pt x="3048" y="2843784"/>
                  </a:lnTo>
                  <a:lnTo>
                    <a:pt x="4572" y="2857500"/>
                  </a:lnTo>
                  <a:lnTo>
                    <a:pt x="19812" y="2906267"/>
                  </a:lnTo>
                  <a:lnTo>
                    <a:pt x="44196" y="2950464"/>
                  </a:lnTo>
                  <a:lnTo>
                    <a:pt x="76200" y="2990088"/>
                  </a:lnTo>
                  <a:lnTo>
                    <a:pt x="115824" y="3022091"/>
                  </a:lnTo>
                  <a:lnTo>
                    <a:pt x="160019" y="3046476"/>
                  </a:lnTo>
                  <a:lnTo>
                    <a:pt x="196596" y="3058667"/>
                  </a:lnTo>
                  <a:lnTo>
                    <a:pt x="222503" y="3063240"/>
                  </a:lnTo>
                  <a:lnTo>
                    <a:pt x="234696" y="3064764"/>
                  </a:lnTo>
                  <a:lnTo>
                    <a:pt x="248412" y="3066288"/>
                  </a:lnTo>
                  <a:lnTo>
                    <a:pt x="2918460" y="3066288"/>
                  </a:lnTo>
                  <a:lnTo>
                    <a:pt x="2932175" y="3064764"/>
                  </a:lnTo>
                  <a:lnTo>
                    <a:pt x="2944367" y="3063240"/>
                  </a:lnTo>
                  <a:lnTo>
                    <a:pt x="2958084" y="3061716"/>
                  </a:lnTo>
                  <a:lnTo>
                    <a:pt x="2970275" y="3058667"/>
                  </a:lnTo>
                  <a:lnTo>
                    <a:pt x="2982467" y="3054096"/>
                  </a:lnTo>
                  <a:lnTo>
                    <a:pt x="3006852" y="3046476"/>
                  </a:lnTo>
                  <a:lnTo>
                    <a:pt x="3021139" y="3038855"/>
                  </a:lnTo>
                  <a:lnTo>
                    <a:pt x="249936" y="3038855"/>
                  </a:lnTo>
                  <a:lnTo>
                    <a:pt x="213360" y="3034284"/>
                  </a:lnTo>
                  <a:lnTo>
                    <a:pt x="214884" y="3034284"/>
                  </a:lnTo>
                  <a:lnTo>
                    <a:pt x="202691" y="3031236"/>
                  </a:lnTo>
                  <a:lnTo>
                    <a:pt x="192024" y="3028188"/>
                  </a:lnTo>
                  <a:lnTo>
                    <a:pt x="169163" y="3020567"/>
                  </a:lnTo>
                  <a:lnTo>
                    <a:pt x="170687" y="3020567"/>
                  </a:lnTo>
                  <a:lnTo>
                    <a:pt x="152400" y="3011424"/>
                  </a:lnTo>
                  <a:lnTo>
                    <a:pt x="150875" y="3011424"/>
                  </a:lnTo>
                  <a:lnTo>
                    <a:pt x="129539" y="2999232"/>
                  </a:lnTo>
                  <a:lnTo>
                    <a:pt x="131063" y="2999232"/>
                  </a:lnTo>
                  <a:lnTo>
                    <a:pt x="111251" y="2985516"/>
                  </a:lnTo>
                  <a:lnTo>
                    <a:pt x="112775" y="2985516"/>
                  </a:lnTo>
                  <a:lnTo>
                    <a:pt x="96012" y="2970276"/>
                  </a:lnTo>
                  <a:lnTo>
                    <a:pt x="80772" y="2953512"/>
                  </a:lnTo>
                  <a:lnTo>
                    <a:pt x="68199" y="2936748"/>
                  </a:lnTo>
                  <a:lnTo>
                    <a:pt x="67055" y="2936748"/>
                  </a:lnTo>
                  <a:lnTo>
                    <a:pt x="54863" y="2915412"/>
                  </a:lnTo>
                  <a:lnTo>
                    <a:pt x="55625" y="2915412"/>
                  </a:lnTo>
                  <a:lnTo>
                    <a:pt x="46481" y="2897124"/>
                  </a:lnTo>
                  <a:lnTo>
                    <a:pt x="45719" y="2897124"/>
                  </a:lnTo>
                  <a:lnTo>
                    <a:pt x="38100" y="2874264"/>
                  </a:lnTo>
                  <a:lnTo>
                    <a:pt x="35051" y="2863596"/>
                  </a:lnTo>
                  <a:lnTo>
                    <a:pt x="32385" y="2852928"/>
                  </a:lnTo>
                  <a:lnTo>
                    <a:pt x="32003" y="2852928"/>
                  </a:lnTo>
                  <a:lnTo>
                    <a:pt x="27431" y="2816352"/>
                  </a:lnTo>
                  <a:lnTo>
                    <a:pt x="27431" y="248412"/>
                  </a:lnTo>
                  <a:lnTo>
                    <a:pt x="27622" y="248412"/>
                  </a:lnTo>
                  <a:lnTo>
                    <a:pt x="32003" y="213360"/>
                  </a:lnTo>
                  <a:lnTo>
                    <a:pt x="32384" y="213360"/>
                  </a:lnTo>
                  <a:lnTo>
                    <a:pt x="35051" y="202691"/>
                  </a:lnTo>
                  <a:lnTo>
                    <a:pt x="38100" y="192024"/>
                  </a:lnTo>
                  <a:lnTo>
                    <a:pt x="45719" y="169164"/>
                  </a:lnTo>
                  <a:lnTo>
                    <a:pt x="46481" y="169164"/>
                  </a:lnTo>
                  <a:lnTo>
                    <a:pt x="55625" y="150875"/>
                  </a:lnTo>
                  <a:lnTo>
                    <a:pt x="54863" y="150875"/>
                  </a:lnTo>
                  <a:lnTo>
                    <a:pt x="67055" y="129540"/>
                  </a:lnTo>
                  <a:lnTo>
                    <a:pt x="68111" y="129540"/>
                  </a:lnTo>
                  <a:lnTo>
                    <a:pt x="80772" y="111251"/>
                  </a:lnTo>
                  <a:lnTo>
                    <a:pt x="82042" y="111251"/>
                  </a:lnTo>
                  <a:lnTo>
                    <a:pt x="96012" y="94488"/>
                  </a:lnTo>
                  <a:lnTo>
                    <a:pt x="97688" y="94488"/>
                  </a:lnTo>
                  <a:lnTo>
                    <a:pt x="112775" y="80772"/>
                  </a:lnTo>
                  <a:lnTo>
                    <a:pt x="111251" y="80772"/>
                  </a:lnTo>
                  <a:lnTo>
                    <a:pt x="131063" y="67055"/>
                  </a:lnTo>
                  <a:lnTo>
                    <a:pt x="129539" y="67055"/>
                  </a:lnTo>
                  <a:lnTo>
                    <a:pt x="150875" y="54864"/>
                  </a:lnTo>
                  <a:lnTo>
                    <a:pt x="149351" y="54864"/>
                  </a:lnTo>
                  <a:lnTo>
                    <a:pt x="170687" y="45720"/>
                  </a:lnTo>
                  <a:lnTo>
                    <a:pt x="169163" y="45720"/>
                  </a:lnTo>
                  <a:lnTo>
                    <a:pt x="192024" y="36575"/>
                  </a:lnTo>
                  <a:lnTo>
                    <a:pt x="195579" y="36575"/>
                  </a:lnTo>
                  <a:lnTo>
                    <a:pt x="202691" y="33527"/>
                  </a:lnTo>
                  <a:lnTo>
                    <a:pt x="208787" y="33527"/>
                  </a:lnTo>
                  <a:lnTo>
                    <a:pt x="214884" y="32003"/>
                  </a:lnTo>
                  <a:lnTo>
                    <a:pt x="213360" y="32003"/>
                  </a:lnTo>
                  <a:lnTo>
                    <a:pt x="225551" y="28955"/>
                  </a:lnTo>
                  <a:lnTo>
                    <a:pt x="237743" y="27431"/>
                  </a:lnTo>
                  <a:lnTo>
                    <a:pt x="3023180" y="27431"/>
                  </a:lnTo>
                  <a:lnTo>
                    <a:pt x="3006852" y="19811"/>
                  </a:lnTo>
                  <a:lnTo>
                    <a:pt x="2982467" y="10668"/>
                  </a:lnTo>
                  <a:lnTo>
                    <a:pt x="2958084" y="4572"/>
                  </a:lnTo>
                  <a:lnTo>
                    <a:pt x="2944367" y="3048"/>
                  </a:lnTo>
                  <a:lnTo>
                    <a:pt x="2932175" y="1524"/>
                  </a:lnTo>
                  <a:lnTo>
                    <a:pt x="2918460" y="0"/>
                  </a:lnTo>
                  <a:close/>
                </a:path>
                <a:path extrusionOk="0" h="3066415" w="3167379">
                  <a:moveTo>
                    <a:pt x="3017519" y="3009900"/>
                  </a:moveTo>
                  <a:lnTo>
                    <a:pt x="2996184" y="3020567"/>
                  </a:lnTo>
                  <a:lnTo>
                    <a:pt x="2973323" y="3028188"/>
                  </a:lnTo>
                  <a:lnTo>
                    <a:pt x="2974847" y="3028188"/>
                  </a:lnTo>
                  <a:lnTo>
                    <a:pt x="2962656" y="3031236"/>
                  </a:lnTo>
                  <a:lnTo>
                    <a:pt x="2964180" y="3031236"/>
                  </a:lnTo>
                  <a:lnTo>
                    <a:pt x="2951988" y="3034284"/>
                  </a:lnTo>
                  <a:lnTo>
                    <a:pt x="2939795" y="3035808"/>
                  </a:lnTo>
                  <a:lnTo>
                    <a:pt x="2941319" y="3035808"/>
                  </a:lnTo>
                  <a:lnTo>
                    <a:pt x="2916936" y="3038855"/>
                  </a:lnTo>
                  <a:lnTo>
                    <a:pt x="3021139" y="3038855"/>
                  </a:lnTo>
                  <a:lnTo>
                    <a:pt x="3029712" y="3034284"/>
                  </a:lnTo>
                  <a:lnTo>
                    <a:pt x="3051047" y="3022091"/>
                  </a:lnTo>
                  <a:lnTo>
                    <a:pt x="3064916" y="3011424"/>
                  </a:lnTo>
                  <a:lnTo>
                    <a:pt x="3015995" y="3011424"/>
                  </a:lnTo>
                  <a:lnTo>
                    <a:pt x="3017519" y="3009900"/>
                  </a:lnTo>
                  <a:close/>
                </a:path>
                <a:path extrusionOk="0" h="3066415" w="3167379">
                  <a:moveTo>
                    <a:pt x="149351" y="3009900"/>
                  </a:moveTo>
                  <a:lnTo>
                    <a:pt x="150875" y="3011424"/>
                  </a:lnTo>
                  <a:lnTo>
                    <a:pt x="152400" y="3011424"/>
                  </a:lnTo>
                  <a:lnTo>
                    <a:pt x="149351" y="3009900"/>
                  </a:lnTo>
                  <a:close/>
                </a:path>
                <a:path extrusionOk="0" h="3066415" w="3167379">
                  <a:moveTo>
                    <a:pt x="3099816" y="2935224"/>
                  </a:moveTo>
                  <a:lnTo>
                    <a:pt x="3086099" y="2953512"/>
                  </a:lnTo>
                  <a:lnTo>
                    <a:pt x="3070860" y="2970276"/>
                  </a:lnTo>
                  <a:lnTo>
                    <a:pt x="3054095" y="2985516"/>
                  </a:lnTo>
                  <a:lnTo>
                    <a:pt x="3035808" y="2999232"/>
                  </a:lnTo>
                  <a:lnTo>
                    <a:pt x="3037332" y="2999232"/>
                  </a:lnTo>
                  <a:lnTo>
                    <a:pt x="3015995" y="3011424"/>
                  </a:lnTo>
                  <a:lnTo>
                    <a:pt x="3064916" y="3011424"/>
                  </a:lnTo>
                  <a:lnTo>
                    <a:pt x="3107436" y="2971800"/>
                  </a:lnTo>
                  <a:lnTo>
                    <a:pt x="3130513" y="2936748"/>
                  </a:lnTo>
                  <a:lnTo>
                    <a:pt x="3099816" y="2936748"/>
                  </a:lnTo>
                  <a:lnTo>
                    <a:pt x="3099816" y="2935224"/>
                  </a:lnTo>
                  <a:close/>
                </a:path>
                <a:path extrusionOk="0" h="3066415" w="3167379">
                  <a:moveTo>
                    <a:pt x="67055" y="2935224"/>
                  </a:moveTo>
                  <a:lnTo>
                    <a:pt x="67055" y="2936748"/>
                  </a:lnTo>
                  <a:lnTo>
                    <a:pt x="68199" y="2936748"/>
                  </a:lnTo>
                  <a:lnTo>
                    <a:pt x="67055" y="2935224"/>
                  </a:lnTo>
                  <a:close/>
                </a:path>
                <a:path extrusionOk="0" h="3066415" w="3167379">
                  <a:moveTo>
                    <a:pt x="3142183" y="2915412"/>
                  </a:moveTo>
                  <a:lnTo>
                    <a:pt x="3112008" y="2915412"/>
                  </a:lnTo>
                  <a:lnTo>
                    <a:pt x="3099816" y="2936748"/>
                  </a:lnTo>
                  <a:lnTo>
                    <a:pt x="3130513" y="2936748"/>
                  </a:lnTo>
                  <a:lnTo>
                    <a:pt x="3134867" y="2929128"/>
                  </a:lnTo>
                  <a:lnTo>
                    <a:pt x="3142183" y="2915412"/>
                  </a:lnTo>
                  <a:close/>
                </a:path>
                <a:path extrusionOk="0" h="3066415" w="3167379">
                  <a:moveTo>
                    <a:pt x="55625" y="2915412"/>
                  </a:moveTo>
                  <a:lnTo>
                    <a:pt x="54863" y="2915412"/>
                  </a:lnTo>
                  <a:lnTo>
                    <a:pt x="56387" y="2916936"/>
                  </a:lnTo>
                  <a:lnTo>
                    <a:pt x="55625" y="2915412"/>
                  </a:lnTo>
                  <a:close/>
                </a:path>
                <a:path extrusionOk="0" h="3066415" w="3167379">
                  <a:moveTo>
                    <a:pt x="3121152" y="2895600"/>
                  </a:moveTo>
                  <a:lnTo>
                    <a:pt x="3110484" y="2916936"/>
                  </a:lnTo>
                  <a:lnTo>
                    <a:pt x="3112008" y="2915412"/>
                  </a:lnTo>
                  <a:lnTo>
                    <a:pt x="3142183" y="2915412"/>
                  </a:lnTo>
                  <a:lnTo>
                    <a:pt x="3147060" y="2906267"/>
                  </a:lnTo>
                  <a:lnTo>
                    <a:pt x="3150108" y="2897124"/>
                  </a:lnTo>
                  <a:lnTo>
                    <a:pt x="3121152" y="2897124"/>
                  </a:lnTo>
                  <a:lnTo>
                    <a:pt x="3121152" y="2895600"/>
                  </a:lnTo>
                  <a:close/>
                </a:path>
                <a:path extrusionOk="0" h="3066415" w="3167379">
                  <a:moveTo>
                    <a:pt x="45719" y="2895600"/>
                  </a:moveTo>
                  <a:lnTo>
                    <a:pt x="45719" y="2897124"/>
                  </a:lnTo>
                  <a:lnTo>
                    <a:pt x="46481" y="2897124"/>
                  </a:lnTo>
                  <a:lnTo>
                    <a:pt x="45719" y="2895600"/>
                  </a:lnTo>
                  <a:close/>
                </a:path>
                <a:path extrusionOk="0" h="3066415" w="3167379">
                  <a:moveTo>
                    <a:pt x="3134867" y="2851404"/>
                  </a:moveTo>
                  <a:lnTo>
                    <a:pt x="3131819" y="2863596"/>
                  </a:lnTo>
                  <a:lnTo>
                    <a:pt x="3128771" y="2874264"/>
                  </a:lnTo>
                  <a:lnTo>
                    <a:pt x="3121152" y="2897124"/>
                  </a:lnTo>
                  <a:lnTo>
                    <a:pt x="3150108" y="2897124"/>
                  </a:lnTo>
                  <a:lnTo>
                    <a:pt x="3159252" y="2869691"/>
                  </a:lnTo>
                  <a:lnTo>
                    <a:pt x="3162299" y="2857500"/>
                  </a:lnTo>
                  <a:lnTo>
                    <a:pt x="3162807" y="2852928"/>
                  </a:lnTo>
                  <a:lnTo>
                    <a:pt x="3134867" y="2852928"/>
                  </a:lnTo>
                  <a:lnTo>
                    <a:pt x="3134867" y="2851404"/>
                  </a:lnTo>
                  <a:close/>
                </a:path>
                <a:path extrusionOk="0" h="3066415" w="3167379">
                  <a:moveTo>
                    <a:pt x="32003" y="2851404"/>
                  </a:moveTo>
                  <a:lnTo>
                    <a:pt x="32003" y="2852928"/>
                  </a:lnTo>
                  <a:lnTo>
                    <a:pt x="32385" y="2852928"/>
                  </a:lnTo>
                  <a:lnTo>
                    <a:pt x="32003" y="2851404"/>
                  </a:lnTo>
                  <a:close/>
                </a:path>
                <a:path extrusionOk="0" h="3066415" w="3167379">
                  <a:moveTo>
                    <a:pt x="3166871" y="248412"/>
                  </a:moveTo>
                  <a:lnTo>
                    <a:pt x="3139440" y="248412"/>
                  </a:lnTo>
                  <a:lnTo>
                    <a:pt x="3139440" y="2816352"/>
                  </a:lnTo>
                  <a:lnTo>
                    <a:pt x="3134867" y="2852928"/>
                  </a:lnTo>
                  <a:lnTo>
                    <a:pt x="3162807" y="2852928"/>
                  </a:lnTo>
                  <a:lnTo>
                    <a:pt x="3163823" y="2843784"/>
                  </a:lnTo>
                  <a:lnTo>
                    <a:pt x="3165347" y="2831591"/>
                  </a:lnTo>
                  <a:lnTo>
                    <a:pt x="3166871" y="2817876"/>
                  </a:lnTo>
                  <a:lnTo>
                    <a:pt x="3166871" y="248412"/>
                  </a:lnTo>
                  <a:close/>
                </a:path>
                <a:path extrusionOk="0" h="3066415" w="3167379">
                  <a:moveTo>
                    <a:pt x="27622" y="248412"/>
                  </a:moveTo>
                  <a:lnTo>
                    <a:pt x="27431" y="248412"/>
                  </a:lnTo>
                  <a:lnTo>
                    <a:pt x="27431" y="249936"/>
                  </a:lnTo>
                  <a:lnTo>
                    <a:pt x="27622" y="248412"/>
                  </a:lnTo>
                  <a:close/>
                </a:path>
                <a:path extrusionOk="0" h="3066415" w="3167379">
                  <a:moveTo>
                    <a:pt x="3162871" y="213360"/>
                  </a:moveTo>
                  <a:lnTo>
                    <a:pt x="3134867" y="213360"/>
                  </a:lnTo>
                  <a:lnTo>
                    <a:pt x="3139440" y="249936"/>
                  </a:lnTo>
                  <a:lnTo>
                    <a:pt x="3139440" y="248412"/>
                  </a:lnTo>
                  <a:lnTo>
                    <a:pt x="3166871" y="248412"/>
                  </a:lnTo>
                  <a:lnTo>
                    <a:pt x="3163823" y="220979"/>
                  </a:lnTo>
                  <a:lnTo>
                    <a:pt x="3162871" y="213360"/>
                  </a:lnTo>
                  <a:close/>
                </a:path>
                <a:path extrusionOk="0" h="3066415" w="3167379">
                  <a:moveTo>
                    <a:pt x="32384" y="213360"/>
                  </a:moveTo>
                  <a:lnTo>
                    <a:pt x="32003" y="213360"/>
                  </a:lnTo>
                  <a:lnTo>
                    <a:pt x="32003" y="214884"/>
                  </a:lnTo>
                  <a:lnTo>
                    <a:pt x="32384" y="213360"/>
                  </a:lnTo>
                  <a:close/>
                </a:path>
                <a:path extrusionOk="0" h="3066415" w="3167379">
                  <a:moveTo>
                    <a:pt x="3150108" y="169164"/>
                  </a:moveTo>
                  <a:lnTo>
                    <a:pt x="3121152" y="169164"/>
                  </a:lnTo>
                  <a:lnTo>
                    <a:pt x="3128771" y="192024"/>
                  </a:lnTo>
                  <a:lnTo>
                    <a:pt x="3131819" y="202691"/>
                  </a:lnTo>
                  <a:lnTo>
                    <a:pt x="3134867" y="214884"/>
                  </a:lnTo>
                  <a:lnTo>
                    <a:pt x="3134867" y="213360"/>
                  </a:lnTo>
                  <a:lnTo>
                    <a:pt x="3162871" y="213360"/>
                  </a:lnTo>
                  <a:lnTo>
                    <a:pt x="3162299" y="208787"/>
                  </a:lnTo>
                  <a:lnTo>
                    <a:pt x="3159252" y="196596"/>
                  </a:lnTo>
                  <a:lnTo>
                    <a:pt x="3150108" y="169164"/>
                  </a:lnTo>
                  <a:close/>
                </a:path>
                <a:path extrusionOk="0" h="3066415" w="3167379">
                  <a:moveTo>
                    <a:pt x="46481" y="169164"/>
                  </a:moveTo>
                  <a:lnTo>
                    <a:pt x="45719" y="169164"/>
                  </a:lnTo>
                  <a:lnTo>
                    <a:pt x="45719" y="170688"/>
                  </a:lnTo>
                  <a:lnTo>
                    <a:pt x="46481" y="169164"/>
                  </a:lnTo>
                  <a:close/>
                </a:path>
                <a:path extrusionOk="0" h="3066415" w="3167379">
                  <a:moveTo>
                    <a:pt x="3110484" y="149351"/>
                  </a:moveTo>
                  <a:lnTo>
                    <a:pt x="3121152" y="170688"/>
                  </a:lnTo>
                  <a:lnTo>
                    <a:pt x="3121152" y="169164"/>
                  </a:lnTo>
                  <a:lnTo>
                    <a:pt x="3150108" y="169164"/>
                  </a:lnTo>
                  <a:lnTo>
                    <a:pt x="3147060" y="160020"/>
                  </a:lnTo>
                  <a:lnTo>
                    <a:pt x="3142183" y="150875"/>
                  </a:lnTo>
                  <a:lnTo>
                    <a:pt x="3112008" y="150875"/>
                  </a:lnTo>
                  <a:lnTo>
                    <a:pt x="3110484" y="149351"/>
                  </a:lnTo>
                  <a:close/>
                </a:path>
                <a:path extrusionOk="0" h="3066415" w="3167379">
                  <a:moveTo>
                    <a:pt x="56387" y="149351"/>
                  </a:moveTo>
                  <a:lnTo>
                    <a:pt x="54863" y="150875"/>
                  </a:lnTo>
                  <a:lnTo>
                    <a:pt x="55625" y="150875"/>
                  </a:lnTo>
                  <a:lnTo>
                    <a:pt x="56387" y="149351"/>
                  </a:lnTo>
                  <a:close/>
                </a:path>
                <a:path extrusionOk="0" h="3066415" w="3167379">
                  <a:moveTo>
                    <a:pt x="3130804" y="129540"/>
                  </a:moveTo>
                  <a:lnTo>
                    <a:pt x="3099816" y="129540"/>
                  </a:lnTo>
                  <a:lnTo>
                    <a:pt x="3112008" y="150875"/>
                  </a:lnTo>
                  <a:lnTo>
                    <a:pt x="3142183" y="150875"/>
                  </a:lnTo>
                  <a:lnTo>
                    <a:pt x="3130804" y="129540"/>
                  </a:lnTo>
                  <a:close/>
                </a:path>
                <a:path extrusionOk="0" h="3066415" w="3167379">
                  <a:moveTo>
                    <a:pt x="68111" y="129540"/>
                  </a:moveTo>
                  <a:lnTo>
                    <a:pt x="67055" y="129540"/>
                  </a:lnTo>
                  <a:lnTo>
                    <a:pt x="67055" y="131064"/>
                  </a:lnTo>
                  <a:lnTo>
                    <a:pt x="68111" y="129540"/>
                  </a:lnTo>
                  <a:close/>
                </a:path>
                <a:path extrusionOk="0" h="3066415" w="3167379">
                  <a:moveTo>
                    <a:pt x="3120331" y="111251"/>
                  </a:moveTo>
                  <a:lnTo>
                    <a:pt x="3086099" y="111251"/>
                  </a:lnTo>
                  <a:lnTo>
                    <a:pt x="3099816" y="131064"/>
                  </a:lnTo>
                  <a:lnTo>
                    <a:pt x="3099816" y="129540"/>
                  </a:lnTo>
                  <a:lnTo>
                    <a:pt x="3130804" y="129540"/>
                  </a:lnTo>
                  <a:lnTo>
                    <a:pt x="3122675" y="114300"/>
                  </a:lnTo>
                  <a:lnTo>
                    <a:pt x="3120331" y="111251"/>
                  </a:lnTo>
                  <a:close/>
                </a:path>
                <a:path extrusionOk="0" h="3066415" w="3167379">
                  <a:moveTo>
                    <a:pt x="82042" y="111251"/>
                  </a:moveTo>
                  <a:lnTo>
                    <a:pt x="80772" y="111251"/>
                  </a:lnTo>
                  <a:lnTo>
                    <a:pt x="80772" y="112775"/>
                  </a:lnTo>
                  <a:lnTo>
                    <a:pt x="82042" y="111251"/>
                  </a:lnTo>
                  <a:close/>
                </a:path>
                <a:path extrusionOk="0" h="3066415" w="3167379">
                  <a:moveTo>
                    <a:pt x="3107436" y="94488"/>
                  </a:moveTo>
                  <a:lnTo>
                    <a:pt x="3070860" y="94488"/>
                  </a:lnTo>
                  <a:lnTo>
                    <a:pt x="3086099" y="112775"/>
                  </a:lnTo>
                  <a:lnTo>
                    <a:pt x="3086099" y="111251"/>
                  </a:lnTo>
                  <a:lnTo>
                    <a:pt x="3120331" y="111251"/>
                  </a:lnTo>
                  <a:lnTo>
                    <a:pt x="3107436" y="94488"/>
                  </a:lnTo>
                  <a:close/>
                </a:path>
                <a:path extrusionOk="0" h="3066415" w="3167379">
                  <a:moveTo>
                    <a:pt x="97688" y="94488"/>
                  </a:moveTo>
                  <a:lnTo>
                    <a:pt x="96012" y="94488"/>
                  </a:lnTo>
                  <a:lnTo>
                    <a:pt x="96012" y="96011"/>
                  </a:lnTo>
                  <a:lnTo>
                    <a:pt x="97688" y="94488"/>
                  </a:lnTo>
                  <a:close/>
                </a:path>
                <a:path extrusionOk="0" h="3066415" w="3167379">
                  <a:moveTo>
                    <a:pt x="3039194" y="36575"/>
                  </a:moveTo>
                  <a:lnTo>
                    <a:pt x="2973323" y="36575"/>
                  </a:lnTo>
                  <a:lnTo>
                    <a:pt x="2996184" y="45720"/>
                  </a:lnTo>
                  <a:lnTo>
                    <a:pt x="3017519" y="54864"/>
                  </a:lnTo>
                  <a:lnTo>
                    <a:pt x="3015995" y="54864"/>
                  </a:lnTo>
                  <a:lnTo>
                    <a:pt x="3037332" y="67055"/>
                  </a:lnTo>
                  <a:lnTo>
                    <a:pt x="3035808" y="67055"/>
                  </a:lnTo>
                  <a:lnTo>
                    <a:pt x="3054095" y="80772"/>
                  </a:lnTo>
                  <a:lnTo>
                    <a:pt x="3070860" y="96011"/>
                  </a:lnTo>
                  <a:lnTo>
                    <a:pt x="3070860" y="94488"/>
                  </a:lnTo>
                  <a:lnTo>
                    <a:pt x="3107436" y="94488"/>
                  </a:lnTo>
                  <a:lnTo>
                    <a:pt x="3090671" y="76200"/>
                  </a:lnTo>
                  <a:lnTo>
                    <a:pt x="3072384" y="59435"/>
                  </a:lnTo>
                  <a:lnTo>
                    <a:pt x="3051047" y="44196"/>
                  </a:lnTo>
                  <a:lnTo>
                    <a:pt x="3039194" y="36575"/>
                  </a:lnTo>
                  <a:close/>
                </a:path>
                <a:path extrusionOk="0" h="3066415" w="3167379">
                  <a:moveTo>
                    <a:pt x="195579" y="36575"/>
                  </a:moveTo>
                  <a:lnTo>
                    <a:pt x="192024" y="36575"/>
                  </a:lnTo>
                  <a:lnTo>
                    <a:pt x="192024" y="38100"/>
                  </a:lnTo>
                  <a:lnTo>
                    <a:pt x="195579" y="36575"/>
                  </a:lnTo>
                  <a:close/>
                </a:path>
                <a:path extrusionOk="0" h="3066415" w="3167379">
                  <a:moveTo>
                    <a:pt x="3034453" y="33527"/>
                  </a:moveTo>
                  <a:lnTo>
                    <a:pt x="2962656" y="33527"/>
                  </a:lnTo>
                  <a:lnTo>
                    <a:pt x="2974847" y="38100"/>
                  </a:lnTo>
                  <a:lnTo>
                    <a:pt x="2973323" y="36575"/>
                  </a:lnTo>
                  <a:lnTo>
                    <a:pt x="3039194" y="36575"/>
                  </a:lnTo>
                  <a:lnTo>
                    <a:pt x="3034453" y="33527"/>
                  </a:lnTo>
                  <a:close/>
                </a:path>
                <a:path extrusionOk="0" h="3066415" w="3167379">
                  <a:moveTo>
                    <a:pt x="208787" y="33527"/>
                  </a:moveTo>
                  <a:lnTo>
                    <a:pt x="202691" y="33527"/>
                  </a:lnTo>
                  <a:lnTo>
                    <a:pt x="202691" y="35051"/>
                  </a:lnTo>
                  <a:lnTo>
                    <a:pt x="208787" y="33527"/>
                  </a:lnTo>
                  <a:close/>
                </a:path>
                <a:path extrusionOk="0" h="3066415" w="3167379">
                  <a:moveTo>
                    <a:pt x="3023180" y="27431"/>
                  </a:moveTo>
                  <a:lnTo>
                    <a:pt x="2929128" y="27431"/>
                  </a:lnTo>
                  <a:lnTo>
                    <a:pt x="2941319" y="28955"/>
                  </a:lnTo>
                  <a:lnTo>
                    <a:pt x="2939795" y="28955"/>
                  </a:lnTo>
                  <a:lnTo>
                    <a:pt x="2964180" y="35051"/>
                  </a:lnTo>
                  <a:lnTo>
                    <a:pt x="2962656" y="33527"/>
                  </a:lnTo>
                  <a:lnTo>
                    <a:pt x="3034453" y="33527"/>
                  </a:lnTo>
                  <a:lnTo>
                    <a:pt x="3029712" y="30479"/>
                  </a:lnTo>
                  <a:lnTo>
                    <a:pt x="3023180"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155" name="Google Shape;155;p9"/>
            <p:cNvPicPr preferRelativeResize="0"/>
            <p:nvPr/>
          </p:nvPicPr>
          <p:blipFill rotWithShape="1">
            <a:blip r:embed="rId3">
              <a:alphaModFix/>
            </a:blip>
            <a:srcRect b="0" l="0" r="0" t="0"/>
            <a:stretch/>
          </p:blipFill>
          <p:spPr>
            <a:xfrm>
              <a:off x="4920995" y="1013460"/>
              <a:ext cx="815339" cy="812292"/>
            </a:xfrm>
            <a:prstGeom prst="rect">
              <a:avLst/>
            </a:prstGeom>
            <a:noFill/>
            <a:ln>
              <a:noFill/>
            </a:ln>
          </p:spPr>
        </p:pic>
      </p:grpSp>
      <p:grpSp>
        <p:nvGrpSpPr>
          <p:cNvPr id="156" name="Google Shape;156;p9"/>
          <p:cNvGrpSpPr/>
          <p:nvPr/>
        </p:nvGrpSpPr>
        <p:grpSpPr>
          <a:xfrm>
            <a:off x="7060692" y="876300"/>
            <a:ext cx="3008630" cy="3066415"/>
            <a:chOff x="7060692" y="876300"/>
            <a:chExt cx="3008630" cy="3066415"/>
          </a:xfrm>
        </p:grpSpPr>
        <p:sp>
          <p:nvSpPr>
            <p:cNvPr id="157" name="Google Shape;157;p9"/>
            <p:cNvSpPr/>
            <p:nvPr/>
          </p:nvSpPr>
          <p:spPr>
            <a:xfrm>
              <a:off x="7060692" y="876300"/>
              <a:ext cx="3008630" cy="3066415"/>
            </a:xfrm>
            <a:custGeom>
              <a:rect b="b" l="l" r="r" t="t"/>
              <a:pathLst>
                <a:path extrusionOk="0" h="3066415" w="3008629">
                  <a:moveTo>
                    <a:pt x="2764535" y="0"/>
                  </a:moveTo>
                  <a:lnTo>
                    <a:pt x="243839" y="0"/>
                  </a:lnTo>
                  <a:lnTo>
                    <a:pt x="230124" y="1524"/>
                  </a:lnTo>
                  <a:lnTo>
                    <a:pt x="156972" y="19811"/>
                  </a:lnTo>
                  <a:lnTo>
                    <a:pt x="112775" y="44196"/>
                  </a:lnTo>
                  <a:lnTo>
                    <a:pt x="74675" y="74675"/>
                  </a:lnTo>
                  <a:lnTo>
                    <a:pt x="44196" y="112775"/>
                  </a:lnTo>
                  <a:lnTo>
                    <a:pt x="19811" y="156972"/>
                  </a:lnTo>
                  <a:lnTo>
                    <a:pt x="12191" y="179832"/>
                  </a:lnTo>
                  <a:lnTo>
                    <a:pt x="7619" y="192024"/>
                  </a:lnTo>
                  <a:lnTo>
                    <a:pt x="4572" y="205739"/>
                  </a:lnTo>
                  <a:lnTo>
                    <a:pt x="1524" y="230124"/>
                  </a:lnTo>
                  <a:lnTo>
                    <a:pt x="0" y="243839"/>
                  </a:lnTo>
                  <a:lnTo>
                    <a:pt x="0" y="2822448"/>
                  </a:lnTo>
                  <a:lnTo>
                    <a:pt x="1524" y="2836164"/>
                  </a:lnTo>
                  <a:lnTo>
                    <a:pt x="3048" y="2848355"/>
                  </a:lnTo>
                  <a:lnTo>
                    <a:pt x="4572" y="2862072"/>
                  </a:lnTo>
                  <a:lnTo>
                    <a:pt x="7619" y="2874264"/>
                  </a:lnTo>
                  <a:lnTo>
                    <a:pt x="12191" y="2886455"/>
                  </a:lnTo>
                  <a:lnTo>
                    <a:pt x="19811" y="2909316"/>
                  </a:lnTo>
                  <a:lnTo>
                    <a:pt x="44196" y="2953512"/>
                  </a:lnTo>
                  <a:lnTo>
                    <a:pt x="74675" y="2991612"/>
                  </a:lnTo>
                  <a:lnTo>
                    <a:pt x="112775" y="3023616"/>
                  </a:lnTo>
                  <a:lnTo>
                    <a:pt x="156972" y="3046476"/>
                  </a:lnTo>
                  <a:lnTo>
                    <a:pt x="193548" y="3058667"/>
                  </a:lnTo>
                  <a:lnTo>
                    <a:pt x="205739" y="3061716"/>
                  </a:lnTo>
                  <a:lnTo>
                    <a:pt x="217931" y="3063240"/>
                  </a:lnTo>
                  <a:lnTo>
                    <a:pt x="231648" y="3064764"/>
                  </a:lnTo>
                  <a:lnTo>
                    <a:pt x="243839" y="3066288"/>
                  </a:lnTo>
                  <a:lnTo>
                    <a:pt x="2764535" y="3066288"/>
                  </a:lnTo>
                  <a:lnTo>
                    <a:pt x="2778252" y="3064764"/>
                  </a:lnTo>
                  <a:lnTo>
                    <a:pt x="2790443" y="3063240"/>
                  </a:lnTo>
                  <a:lnTo>
                    <a:pt x="2804159" y="3061716"/>
                  </a:lnTo>
                  <a:lnTo>
                    <a:pt x="2828543" y="3055620"/>
                  </a:lnTo>
                  <a:lnTo>
                    <a:pt x="2851404" y="3046476"/>
                  </a:lnTo>
                  <a:lnTo>
                    <a:pt x="2867732" y="3038855"/>
                  </a:lnTo>
                  <a:lnTo>
                    <a:pt x="234696" y="3038855"/>
                  </a:lnTo>
                  <a:lnTo>
                    <a:pt x="222503" y="3037332"/>
                  </a:lnTo>
                  <a:lnTo>
                    <a:pt x="210311" y="3034284"/>
                  </a:lnTo>
                  <a:lnTo>
                    <a:pt x="211835" y="3034284"/>
                  </a:lnTo>
                  <a:lnTo>
                    <a:pt x="199643" y="3032760"/>
                  </a:lnTo>
                  <a:lnTo>
                    <a:pt x="192531" y="3029712"/>
                  </a:lnTo>
                  <a:lnTo>
                    <a:pt x="188975" y="3029712"/>
                  </a:lnTo>
                  <a:lnTo>
                    <a:pt x="171195" y="3022091"/>
                  </a:lnTo>
                  <a:lnTo>
                    <a:pt x="167639" y="3022091"/>
                  </a:lnTo>
                  <a:lnTo>
                    <a:pt x="146303" y="3011424"/>
                  </a:lnTo>
                  <a:lnTo>
                    <a:pt x="147827" y="3011424"/>
                  </a:lnTo>
                  <a:lnTo>
                    <a:pt x="130492" y="3000755"/>
                  </a:lnTo>
                  <a:lnTo>
                    <a:pt x="129539" y="3000755"/>
                  </a:lnTo>
                  <a:lnTo>
                    <a:pt x="111251" y="2987040"/>
                  </a:lnTo>
                  <a:lnTo>
                    <a:pt x="94487" y="2971800"/>
                  </a:lnTo>
                  <a:lnTo>
                    <a:pt x="79248" y="2955036"/>
                  </a:lnTo>
                  <a:lnTo>
                    <a:pt x="79716" y="2955036"/>
                  </a:lnTo>
                  <a:lnTo>
                    <a:pt x="68111" y="2938272"/>
                  </a:lnTo>
                  <a:lnTo>
                    <a:pt x="67055" y="2938272"/>
                  </a:lnTo>
                  <a:lnTo>
                    <a:pt x="55801" y="2919984"/>
                  </a:lnTo>
                  <a:lnTo>
                    <a:pt x="54863" y="2919984"/>
                  </a:lnTo>
                  <a:lnTo>
                    <a:pt x="46373" y="2900172"/>
                  </a:lnTo>
                  <a:lnTo>
                    <a:pt x="45719" y="2900172"/>
                  </a:lnTo>
                  <a:lnTo>
                    <a:pt x="38607" y="2878836"/>
                  </a:lnTo>
                  <a:lnTo>
                    <a:pt x="38100" y="2878836"/>
                  </a:lnTo>
                  <a:lnTo>
                    <a:pt x="35432" y="2868167"/>
                  </a:lnTo>
                  <a:lnTo>
                    <a:pt x="35051" y="2868167"/>
                  </a:lnTo>
                  <a:lnTo>
                    <a:pt x="32003" y="2855976"/>
                  </a:lnTo>
                  <a:lnTo>
                    <a:pt x="30670" y="2845308"/>
                  </a:lnTo>
                  <a:lnTo>
                    <a:pt x="30479" y="2845308"/>
                  </a:lnTo>
                  <a:lnTo>
                    <a:pt x="27622" y="2822448"/>
                  </a:lnTo>
                  <a:lnTo>
                    <a:pt x="27431" y="2822448"/>
                  </a:lnTo>
                  <a:lnTo>
                    <a:pt x="27431" y="245363"/>
                  </a:lnTo>
                  <a:lnTo>
                    <a:pt x="30479" y="220979"/>
                  </a:lnTo>
                  <a:lnTo>
                    <a:pt x="30670" y="220979"/>
                  </a:lnTo>
                  <a:lnTo>
                    <a:pt x="32003" y="210312"/>
                  </a:lnTo>
                  <a:lnTo>
                    <a:pt x="38100" y="188975"/>
                  </a:lnTo>
                  <a:lnTo>
                    <a:pt x="45719" y="167640"/>
                  </a:lnTo>
                  <a:lnTo>
                    <a:pt x="54863" y="146303"/>
                  </a:lnTo>
                  <a:lnTo>
                    <a:pt x="55801" y="146303"/>
                  </a:lnTo>
                  <a:lnTo>
                    <a:pt x="67055" y="128016"/>
                  </a:lnTo>
                  <a:lnTo>
                    <a:pt x="68111" y="128016"/>
                  </a:lnTo>
                  <a:lnTo>
                    <a:pt x="79716" y="111251"/>
                  </a:lnTo>
                  <a:lnTo>
                    <a:pt x="79248" y="111251"/>
                  </a:lnTo>
                  <a:lnTo>
                    <a:pt x="94487" y="94488"/>
                  </a:lnTo>
                  <a:lnTo>
                    <a:pt x="111251" y="79248"/>
                  </a:lnTo>
                  <a:lnTo>
                    <a:pt x="111709" y="79248"/>
                  </a:lnTo>
                  <a:lnTo>
                    <a:pt x="129539" y="65531"/>
                  </a:lnTo>
                  <a:lnTo>
                    <a:pt x="130492" y="65531"/>
                  </a:lnTo>
                  <a:lnTo>
                    <a:pt x="147827" y="54864"/>
                  </a:lnTo>
                  <a:lnTo>
                    <a:pt x="167639" y="45720"/>
                  </a:lnTo>
                  <a:lnTo>
                    <a:pt x="188975" y="38100"/>
                  </a:lnTo>
                  <a:lnTo>
                    <a:pt x="199643" y="35051"/>
                  </a:lnTo>
                  <a:lnTo>
                    <a:pt x="211835" y="32003"/>
                  </a:lnTo>
                  <a:lnTo>
                    <a:pt x="210311" y="32003"/>
                  </a:lnTo>
                  <a:lnTo>
                    <a:pt x="222503" y="30479"/>
                  </a:lnTo>
                  <a:lnTo>
                    <a:pt x="233172" y="28955"/>
                  </a:lnTo>
                  <a:lnTo>
                    <a:pt x="245363" y="27431"/>
                  </a:lnTo>
                  <a:lnTo>
                    <a:pt x="2867732" y="27431"/>
                  </a:lnTo>
                  <a:lnTo>
                    <a:pt x="2851404" y="19811"/>
                  </a:lnTo>
                  <a:lnTo>
                    <a:pt x="2828543" y="10668"/>
                  </a:lnTo>
                  <a:lnTo>
                    <a:pt x="2804159" y="4572"/>
                  </a:lnTo>
                  <a:lnTo>
                    <a:pt x="2790443" y="3048"/>
                  </a:lnTo>
                  <a:lnTo>
                    <a:pt x="2778252" y="1524"/>
                  </a:lnTo>
                  <a:lnTo>
                    <a:pt x="2764535" y="0"/>
                  </a:lnTo>
                  <a:close/>
                </a:path>
                <a:path extrusionOk="0" h="3066415" w="3008629">
                  <a:moveTo>
                    <a:pt x="2820924" y="3028188"/>
                  </a:moveTo>
                  <a:lnTo>
                    <a:pt x="2808731" y="3032760"/>
                  </a:lnTo>
                  <a:lnTo>
                    <a:pt x="2810255" y="3032760"/>
                  </a:lnTo>
                  <a:lnTo>
                    <a:pt x="2798063" y="3034284"/>
                  </a:lnTo>
                  <a:lnTo>
                    <a:pt x="2785872" y="3037332"/>
                  </a:lnTo>
                  <a:lnTo>
                    <a:pt x="2787397" y="3037332"/>
                  </a:lnTo>
                  <a:lnTo>
                    <a:pt x="2775204" y="3038855"/>
                  </a:lnTo>
                  <a:lnTo>
                    <a:pt x="2867732" y="3038855"/>
                  </a:lnTo>
                  <a:lnTo>
                    <a:pt x="2874263" y="3035808"/>
                  </a:lnTo>
                  <a:lnTo>
                    <a:pt x="2884931" y="3029712"/>
                  </a:lnTo>
                  <a:lnTo>
                    <a:pt x="2819400" y="3029712"/>
                  </a:lnTo>
                  <a:lnTo>
                    <a:pt x="2820924" y="3028188"/>
                  </a:lnTo>
                  <a:close/>
                </a:path>
                <a:path extrusionOk="0" h="3066415" w="3008629">
                  <a:moveTo>
                    <a:pt x="188975" y="3028188"/>
                  </a:moveTo>
                  <a:lnTo>
                    <a:pt x="188975" y="3029712"/>
                  </a:lnTo>
                  <a:lnTo>
                    <a:pt x="192531" y="3029712"/>
                  </a:lnTo>
                  <a:lnTo>
                    <a:pt x="188975" y="3028188"/>
                  </a:lnTo>
                  <a:close/>
                </a:path>
                <a:path extrusionOk="0" h="3066415" w="3008629">
                  <a:moveTo>
                    <a:pt x="2842259" y="3020567"/>
                  </a:moveTo>
                  <a:lnTo>
                    <a:pt x="2819400" y="3029712"/>
                  </a:lnTo>
                  <a:lnTo>
                    <a:pt x="2884931" y="3029712"/>
                  </a:lnTo>
                  <a:lnTo>
                    <a:pt x="2895600" y="3023616"/>
                  </a:lnTo>
                  <a:lnTo>
                    <a:pt x="2897581" y="3022091"/>
                  </a:lnTo>
                  <a:lnTo>
                    <a:pt x="2840735" y="3022091"/>
                  </a:lnTo>
                  <a:lnTo>
                    <a:pt x="2842259" y="3020567"/>
                  </a:lnTo>
                  <a:close/>
                </a:path>
                <a:path extrusionOk="0" h="3066415" w="3008629">
                  <a:moveTo>
                    <a:pt x="167639" y="3020567"/>
                  </a:moveTo>
                  <a:lnTo>
                    <a:pt x="167639" y="3022091"/>
                  </a:lnTo>
                  <a:lnTo>
                    <a:pt x="171195" y="3022091"/>
                  </a:lnTo>
                  <a:lnTo>
                    <a:pt x="167639" y="3020567"/>
                  </a:lnTo>
                  <a:close/>
                </a:path>
                <a:path extrusionOk="0" h="3066415" w="3008629">
                  <a:moveTo>
                    <a:pt x="2880359" y="2999232"/>
                  </a:moveTo>
                  <a:lnTo>
                    <a:pt x="2860548" y="3011424"/>
                  </a:lnTo>
                  <a:lnTo>
                    <a:pt x="2862072" y="3011424"/>
                  </a:lnTo>
                  <a:lnTo>
                    <a:pt x="2840735" y="3022091"/>
                  </a:lnTo>
                  <a:lnTo>
                    <a:pt x="2897581" y="3022091"/>
                  </a:lnTo>
                  <a:lnTo>
                    <a:pt x="2915411" y="3008376"/>
                  </a:lnTo>
                  <a:lnTo>
                    <a:pt x="2923724" y="3000755"/>
                  </a:lnTo>
                  <a:lnTo>
                    <a:pt x="2880359" y="3000755"/>
                  </a:lnTo>
                  <a:lnTo>
                    <a:pt x="2880359" y="2999232"/>
                  </a:lnTo>
                  <a:close/>
                </a:path>
                <a:path extrusionOk="0" h="3066415" w="3008629">
                  <a:moveTo>
                    <a:pt x="128015" y="2999232"/>
                  </a:moveTo>
                  <a:lnTo>
                    <a:pt x="129539" y="3000755"/>
                  </a:lnTo>
                  <a:lnTo>
                    <a:pt x="130492" y="3000755"/>
                  </a:lnTo>
                  <a:lnTo>
                    <a:pt x="128015" y="2999232"/>
                  </a:lnTo>
                  <a:close/>
                </a:path>
                <a:path extrusionOk="0" h="3066415" w="3008629">
                  <a:moveTo>
                    <a:pt x="2914580" y="2972492"/>
                  </a:moveTo>
                  <a:lnTo>
                    <a:pt x="2897124" y="2987040"/>
                  </a:lnTo>
                  <a:lnTo>
                    <a:pt x="2898648" y="2987040"/>
                  </a:lnTo>
                  <a:lnTo>
                    <a:pt x="2880359" y="3000755"/>
                  </a:lnTo>
                  <a:lnTo>
                    <a:pt x="2923724" y="3000755"/>
                  </a:lnTo>
                  <a:lnTo>
                    <a:pt x="2933700" y="2991612"/>
                  </a:lnTo>
                  <a:lnTo>
                    <a:pt x="2950463" y="2973324"/>
                  </a:lnTo>
                  <a:lnTo>
                    <a:pt x="2913887" y="2973324"/>
                  </a:lnTo>
                  <a:lnTo>
                    <a:pt x="2914580" y="2972492"/>
                  </a:lnTo>
                  <a:close/>
                </a:path>
                <a:path extrusionOk="0" h="3066415" w="3008629">
                  <a:moveTo>
                    <a:pt x="2915411" y="2971800"/>
                  </a:moveTo>
                  <a:lnTo>
                    <a:pt x="2914580" y="2972492"/>
                  </a:lnTo>
                  <a:lnTo>
                    <a:pt x="2913887" y="2973324"/>
                  </a:lnTo>
                  <a:lnTo>
                    <a:pt x="2915411" y="2971800"/>
                  </a:lnTo>
                  <a:close/>
                </a:path>
                <a:path extrusionOk="0" h="3066415" w="3008629">
                  <a:moveTo>
                    <a:pt x="2951636" y="2971800"/>
                  </a:moveTo>
                  <a:lnTo>
                    <a:pt x="2915411" y="2971800"/>
                  </a:lnTo>
                  <a:lnTo>
                    <a:pt x="2913887" y="2973324"/>
                  </a:lnTo>
                  <a:lnTo>
                    <a:pt x="2950463" y="2973324"/>
                  </a:lnTo>
                  <a:lnTo>
                    <a:pt x="2951636" y="2971800"/>
                  </a:lnTo>
                  <a:close/>
                </a:path>
                <a:path extrusionOk="0" h="3066415" w="3008629">
                  <a:moveTo>
                    <a:pt x="2929128" y="2955036"/>
                  </a:moveTo>
                  <a:lnTo>
                    <a:pt x="2914580" y="2972492"/>
                  </a:lnTo>
                  <a:lnTo>
                    <a:pt x="2915411" y="2971800"/>
                  </a:lnTo>
                  <a:lnTo>
                    <a:pt x="2951636" y="2971800"/>
                  </a:lnTo>
                  <a:lnTo>
                    <a:pt x="2963359" y="2956560"/>
                  </a:lnTo>
                  <a:lnTo>
                    <a:pt x="2929128" y="2956560"/>
                  </a:lnTo>
                  <a:lnTo>
                    <a:pt x="2929128" y="2955036"/>
                  </a:lnTo>
                  <a:close/>
                </a:path>
                <a:path extrusionOk="0" h="3066415" w="3008629">
                  <a:moveTo>
                    <a:pt x="79716" y="2955036"/>
                  </a:moveTo>
                  <a:lnTo>
                    <a:pt x="79248" y="2955036"/>
                  </a:lnTo>
                  <a:lnTo>
                    <a:pt x="80772" y="2956560"/>
                  </a:lnTo>
                  <a:lnTo>
                    <a:pt x="79716" y="2955036"/>
                  </a:lnTo>
                  <a:close/>
                </a:path>
                <a:path extrusionOk="0" h="3066415" w="3008629">
                  <a:moveTo>
                    <a:pt x="2975284" y="2936748"/>
                  </a:moveTo>
                  <a:lnTo>
                    <a:pt x="2942843" y="2936748"/>
                  </a:lnTo>
                  <a:lnTo>
                    <a:pt x="2929128" y="2956560"/>
                  </a:lnTo>
                  <a:lnTo>
                    <a:pt x="2963359" y="2956560"/>
                  </a:lnTo>
                  <a:lnTo>
                    <a:pt x="2965704" y="2953512"/>
                  </a:lnTo>
                  <a:lnTo>
                    <a:pt x="2975284" y="2936748"/>
                  </a:lnTo>
                  <a:close/>
                </a:path>
                <a:path extrusionOk="0" h="3066415" w="3008629">
                  <a:moveTo>
                    <a:pt x="67055" y="2936748"/>
                  </a:moveTo>
                  <a:lnTo>
                    <a:pt x="67055" y="2938272"/>
                  </a:lnTo>
                  <a:lnTo>
                    <a:pt x="68111" y="2938272"/>
                  </a:lnTo>
                  <a:lnTo>
                    <a:pt x="67055" y="2936748"/>
                  </a:lnTo>
                  <a:close/>
                </a:path>
                <a:path extrusionOk="0" h="3066415" w="3008629">
                  <a:moveTo>
                    <a:pt x="2953511" y="2918460"/>
                  </a:moveTo>
                  <a:lnTo>
                    <a:pt x="2941318" y="2938272"/>
                  </a:lnTo>
                  <a:lnTo>
                    <a:pt x="2942843" y="2936748"/>
                  </a:lnTo>
                  <a:lnTo>
                    <a:pt x="2975284" y="2936748"/>
                  </a:lnTo>
                  <a:lnTo>
                    <a:pt x="2977897" y="2932176"/>
                  </a:lnTo>
                  <a:lnTo>
                    <a:pt x="2983586" y="2919984"/>
                  </a:lnTo>
                  <a:lnTo>
                    <a:pt x="2953511" y="2919984"/>
                  </a:lnTo>
                  <a:lnTo>
                    <a:pt x="2953511" y="2918460"/>
                  </a:lnTo>
                  <a:close/>
                </a:path>
                <a:path extrusionOk="0" h="3066415" w="3008629">
                  <a:moveTo>
                    <a:pt x="54863" y="2918460"/>
                  </a:moveTo>
                  <a:lnTo>
                    <a:pt x="54863" y="2919984"/>
                  </a:lnTo>
                  <a:lnTo>
                    <a:pt x="55801" y="2919984"/>
                  </a:lnTo>
                  <a:lnTo>
                    <a:pt x="54863" y="2918460"/>
                  </a:lnTo>
                  <a:close/>
                </a:path>
                <a:path extrusionOk="0" h="3066415" w="3008629">
                  <a:moveTo>
                    <a:pt x="2992831" y="2898648"/>
                  </a:moveTo>
                  <a:lnTo>
                    <a:pt x="2964179" y="2898648"/>
                  </a:lnTo>
                  <a:lnTo>
                    <a:pt x="2953511" y="2919984"/>
                  </a:lnTo>
                  <a:lnTo>
                    <a:pt x="2983586" y="2919984"/>
                  </a:lnTo>
                  <a:lnTo>
                    <a:pt x="2988563" y="2909316"/>
                  </a:lnTo>
                  <a:lnTo>
                    <a:pt x="2992831" y="2898648"/>
                  </a:lnTo>
                  <a:close/>
                </a:path>
                <a:path extrusionOk="0" h="3066415" w="3008629">
                  <a:moveTo>
                    <a:pt x="45719" y="2898648"/>
                  </a:moveTo>
                  <a:lnTo>
                    <a:pt x="45719" y="2900172"/>
                  </a:lnTo>
                  <a:lnTo>
                    <a:pt x="46373" y="2900172"/>
                  </a:lnTo>
                  <a:lnTo>
                    <a:pt x="45719" y="2898648"/>
                  </a:lnTo>
                  <a:close/>
                </a:path>
                <a:path extrusionOk="0" h="3066415" w="3008629">
                  <a:moveTo>
                    <a:pt x="2971800" y="2877312"/>
                  </a:moveTo>
                  <a:lnTo>
                    <a:pt x="2962655" y="2900172"/>
                  </a:lnTo>
                  <a:lnTo>
                    <a:pt x="2964179" y="2898648"/>
                  </a:lnTo>
                  <a:lnTo>
                    <a:pt x="2992831" y="2898648"/>
                  </a:lnTo>
                  <a:lnTo>
                    <a:pt x="2997707" y="2886455"/>
                  </a:lnTo>
                  <a:lnTo>
                    <a:pt x="2999612" y="2878836"/>
                  </a:lnTo>
                  <a:lnTo>
                    <a:pt x="2971800" y="2878836"/>
                  </a:lnTo>
                  <a:lnTo>
                    <a:pt x="2971800" y="2877312"/>
                  </a:lnTo>
                  <a:close/>
                </a:path>
                <a:path extrusionOk="0" h="3066415" w="3008629">
                  <a:moveTo>
                    <a:pt x="38100" y="2877312"/>
                  </a:moveTo>
                  <a:lnTo>
                    <a:pt x="38100" y="2878836"/>
                  </a:lnTo>
                  <a:lnTo>
                    <a:pt x="38607" y="2878836"/>
                  </a:lnTo>
                  <a:lnTo>
                    <a:pt x="38100" y="2877312"/>
                  </a:lnTo>
                  <a:close/>
                </a:path>
                <a:path extrusionOk="0" h="3066415" w="3008629">
                  <a:moveTo>
                    <a:pt x="2979418" y="2843784"/>
                  </a:moveTo>
                  <a:lnTo>
                    <a:pt x="2976372" y="2855976"/>
                  </a:lnTo>
                  <a:lnTo>
                    <a:pt x="2974848" y="2866644"/>
                  </a:lnTo>
                  <a:lnTo>
                    <a:pt x="2971800" y="2878836"/>
                  </a:lnTo>
                  <a:lnTo>
                    <a:pt x="2999612" y="2878836"/>
                  </a:lnTo>
                  <a:lnTo>
                    <a:pt x="3003804" y="2862072"/>
                  </a:lnTo>
                  <a:lnTo>
                    <a:pt x="3006852" y="2848355"/>
                  </a:lnTo>
                  <a:lnTo>
                    <a:pt x="3007232" y="2845308"/>
                  </a:lnTo>
                  <a:lnTo>
                    <a:pt x="2979418" y="2845308"/>
                  </a:lnTo>
                  <a:lnTo>
                    <a:pt x="2979418" y="2843784"/>
                  </a:lnTo>
                  <a:close/>
                </a:path>
                <a:path extrusionOk="0" h="3066415" w="3008629">
                  <a:moveTo>
                    <a:pt x="35051" y="2866644"/>
                  </a:moveTo>
                  <a:lnTo>
                    <a:pt x="35051" y="2868167"/>
                  </a:lnTo>
                  <a:lnTo>
                    <a:pt x="35432" y="2868167"/>
                  </a:lnTo>
                  <a:lnTo>
                    <a:pt x="35051" y="2866644"/>
                  </a:lnTo>
                  <a:close/>
                </a:path>
                <a:path extrusionOk="0" h="3066415" w="3008629">
                  <a:moveTo>
                    <a:pt x="30479" y="2843784"/>
                  </a:moveTo>
                  <a:lnTo>
                    <a:pt x="30479" y="2845308"/>
                  </a:lnTo>
                  <a:lnTo>
                    <a:pt x="30670" y="2845308"/>
                  </a:lnTo>
                  <a:lnTo>
                    <a:pt x="30479" y="2843784"/>
                  </a:lnTo>
                  <a:close/>
                </a:path>
                <a:path extrusionOk="0" h="3066415" w="3008629">
                  <a:moveTo>
                    <a:pt x="2983586" y="146303"/>
                  </a:moveTo>
                  <a:lnTo>
                    <a:pt x="2953511" y="146303"/>
                  </a:lnTo>
                  <a:lnTo>
                    <a:pt x="2964179" y="167640"/>
                  </a:lnTo>
                  <a:lnTo>
                    <a:pt x="2962655" y="167640"/>
                  </a:lnTo>
                  <a:lnTo>
                    <a:pt x="2971800" y="188975"/>
                  </a:lnTo>
                  <a:lnTo>
                    <a:pt x="2974848" y="199644"/>
                  </a:lnTo>
                  <a:lnTo>
                    <a:pt x="2976372" y="210312"/>
                  </a:lnTo>
                  <a:lnTo>
                    <a:pt x="2979418" y="222503"/>
                  </a:lnTo>
                  <a:lnTo>
                    <a:pt x="2980943" y="233172"/>
                  </a:lnTo>
                  <a:lnTo>
                    <a:pt x="2980943" y="2833116"/>
                  </a:lnTo>
                  <a:lnTo>
                    <a:pt x="2979418" y="2845308"/>
                  </a:lnTo>
                  <a:lnTo>
                    <a:pt x="3007232" y="2845308"/>
                  </a:lnTo>
                  <a:lnTo>
                    <a:pt x="3008376" y="2836164"/>
                  </a:lnTo>
                  <a:lnTo>
                    <a:pt x="3008376" y="230124"/>
                  </a:lnTo>
                  <a:lnTo>
                    <a:pt x="3005328" y="217932"/>
                  </a:lnTo>
                  <a:lnTo>
                    <a:pt x="3003804" y="205739"/>
                  </a:lnTo>
                  <a:lnTo>
                    <a:pt x="3000755" y="192024"/>
                  </a:lnTo>
                  <a:lnTo>
                    <a:pt x="2997707" y="179832"/>
                  </a:lnTo>
                  <a:lnTo>
                    <a:pt x="2988563" y="156972"/>
                  </a:lnTo>
                  <a:lnTo>
                    <a:pt x="2983586" y="146303"/>
                  </a:lnTo>
                  <a:close/>
                </a:path>
                <a:path extrusionOk="0" h="3066415" w="3008629">
                  <a:moveTo>
                    <a:pt x="27431" y="2820924"/>
                  </a:moveTo>
                  <a:lnTo>
                    <a:pt x="27431" y="2822448"/>
                  </a:lnTo>
                  <a:lnTo>
                    <a:pt x="27622" y="2822448"/>
                  </a:lnTo>
                  <a:lnTo>
                    <a:pt x="27431" y="2820924"/>
                  </a:lnTo>
                  <a:close/>
                </a:path>
                <a:path extrusionOk="0" h="3066415" w="3008629">
                  <a:moveTo>
                    <a:pt x="30670" y="220979"/>
                  </a:moveTo>
                  <a:lnTo>
                    <a:pt x="30479" y="220979"/>
                  </a:lnTo>
                  <a:lnTo>
                    <a:pt x="30479" y="222503"/>
                  </a:lnTo>
                  <a:lnTo>
                    <a:pt x="30670" y="220979"/>
                  </a:lnTo>
                  <a:close/>
                </a:path>
                <a:path extrusionOk="0" h="3066415" w="3008629">
                  <a:moveTo>
                    <a:pt x="55801" y="146303"/>
                  </a:moveTo>
                  <a:lnTo>
                    <a:pt x="54863" y="146303"/>
                  </a:lnTo>
                  <a:lnTo>
                    <a:pt x="54863" y="147827"/>
                  </a:lnTo>
                  <a:lnTo>
                    <a:pt x="55801" y="146303"/>
                  </a:lnTo>
                  <a:close/>
                </a:path>
                <a:path extrusionOk="0" h="3066415" w="3008629">
                  <a:moveTo>
                    <a:pt x="2941318" y="128016"/>
                  </a:moveTo>
                  <a:lnTo>
                    <a:pt x="2953511" y="147827"/>
                  </a:lnTo>
                  <a:lnTo>
                    <a:pt x="2953511" y="146303"/>
                  </a:lnTo>
                  <a:lnTo>
                    <a:pt x="2983586" y="146303"/>
                  </a:lnTo>
                  <a:lnTo>
                    <a:pt x="2977897" y="134111"/>
                  </a:lnTo>
                  <a:lnTo>
                    <a:pt x="2975284" y="129540"/>
                  </a:lnTo>
                  <a:lnTo>
                    <a:pt x="2942843" y="129540"/>
                  </a:lnTo>
                  <a:lnTo>
                    <a:pt x="2941318" y="128016"/>
                  </a:lnTo>
                  <a:close/>
                </a:path>
                <a:path extrusionOk="0" h="3066415" w="3008629">
                  <a:moveTo>
                    <a:pt x="68111" y="128016"/>
                  </a:moveTo>
                  <a:lnTo>
                    <a:pt x="67055" y="128016"/>
                  </a:lnTo>
                  <a:lnTo>
                    <a:pt x="67055" y="129540"/>
                  </a:lnTo>
                  <a:lnTo>
                    <a:pt x="68111" y="128016"/>
                  </a:lnTo>
                  <a:close/>
                </a:path>
                <a:path extrusionOk="0" h="3066415" w="3008629">
                  <a:moveTo>
                    <a:pt x="2963359" y="109727"/>
                  </a:moveTo>
                  <a:lnTo>
                    <a:pt x="2929128" y="109727"/>
                  </a:lnTo>
                  <a:lnTo>
                    <a:pt x="2942843" y="129540"/>
                  </a:lnTo>
                  <a:lnTo>
                    <a:pt x="2975284" y="129540"/>
                  </a:lnTo>
                  <a:lnTo>
                    <a:pt x="2965704" y="112775"/>
                  </a:lnTo>
                  <a:lnTo>
                    <a:pt x="2963359" y="109727"/>
                  </a:lnTo>
                  <a:close/>
                </a:path>
                <a:path extrusionOk="0" h="3066415" w="3008629">
                  <a:moveTo>
                    <a:pt x="80772" y="109727"/>
                  </a:moveTo>
                  <a:lnTo>
                    <a:pt x="79248" y="111251"/>
                  </a:lnTo>
                  <a:lnTo>
                    <a:pt x="79716" y="111251"/>
                  </a:lnTo>
                  <a:lnTo>
                    <a:pt x="80772" y="109727"/>
                  </a:lnTo>
                  <a:close/>
                </a:path>
                <a:path extrusionOk="0" h="3066415" w="3008629">
                  <a:moveTo>
                    <a:pt x="2937890" y="79248"/>
                  </a:moveTo>
                  <a:lnTo>
                    <a:pt x="2897124" y="79248"/>
                  </a:lnTo>
                  <a:lnTo>
                    <a:pt x="2915411" y="94488"/>
                  </a:lnTo>
                  <a:lnTo>
                    <a:pt x="2913887" y="94488"/>
                  </a:lnTo>
                  <a:lnTo>
                    <a:pt x="2929128" y="111251"/>
                  </a:lnTo>
                  <a:lnTo>
                    <a:pt x="2929128" y="109727"/>
                  </a:lnTo>
                  <a:lnTo>
                    <a:pt x="2963359" y="109727"/>
                  </a:lnTo>
                  <a:lnTo>
                    <a:pt x="2950463" y="92964"/>
                  </a:lnTo>
                  <a:lnTo>
                    <a:pt x="2937890" y="79248"/>
                  </a:lnTo>
                  <a:close/>
                </a:path>
                <a:path extrusionOk="0" h="3066415" w="3008629">
                  <a:moveTo>
                    <a:pt x="111709" y="79248"/>
                  </a:moveTo>
                  <a:lnTo>
                    <a:pt x="111251" y="79248"/>
                  </a:lnTo>
                  <a:lnTo>
                    <a:pt x="109727" y="80772"/>
                  </a:lnTo>
                  <a:lnTo>
                    <a:pt x="111709" y="79248"/>
                  </a:lnTo>
                  <a:close/>
                </a:path>
                <a:path extrusionOk="0" h="3066415" w="3008629">
                  <a:moveTo>
                    <a:pt x="2923724" y="65531"/>
                  </a:moveTo>
                  <a:lnTo>
                    <a:pt x="2880359" y="65531"/>
                  </a:lnTo>
                  <a:lnTo>
                    <a:pt x="2898648" y="80772"/>
                  </a:lnTo>
                  <a:lnTo>
                    <a:pt x="2897124" y="79248"/>
                  </a:lnTo>
                  <a:lnTo>
                    <a:pt x="2937890" y="79248"/>
                  </a:lnTo>
                  <a:lnTo>
                    <a:pt x="2933700" y="74675"/>
                  </a:lnTo>
                  <a:lnTo>
                    <a:pt x="2923724" y="65531"/>
                  </a:lnTo>
                  <a:close/>
                </a:path>
                <a:path extrusionOk="0" h="3066415" w="3008629">
                  <a:moveTo>
                    <a:pt x="130492" y="65531"/>
                  </a:moveTo>
                  <a:lnTo>
                    <a:pt x="129539" y="65531"/>
                  </a:lnTo>
                  <a:lnTo>
                    <a:pt x="128015" y="67055"/>
                  </a:lnTo>
                  <a:lnTo>
                    <a:pt x="130492" y="65531"/>
                  </a:lnTo>
                  <a:close/>
                </a:path>
                <a:path extrusionOk="0" h="3066415" w="3008629">
                  <a:moveTo>
                    <a:pt x="2867732" y="27431"/>
                  </a:moveTo>
                  <a:lnTo>
                    <a:pt x="2763011" y="27431"/>
                  </a:lnTo>
                  <a:lnTo>
                    <a:pt x="2787397" y="30479"/>
                  </a:lnTo>
                  <a:lnTo>
                    <a:pt x="2785872" y="30479"/>
                  </a:lnTo>
                  <a:lnTo>
                    <a:pt x="2798063" y="32003"/>
                  </a:lnTo>
                  <a:lnTo>
                    <a:pt x="2810255" y="35051"/>
                  </a:lnTo>
                  <a:lnTo>
                    <a:pt x="2808731" y="35051"/>
                  </a:lnTo>
                  <a:lnTo>
                    <a:pt x="2820924" y="38100"/>
                  </a:lnTo>
                  <a:lnTo>
                    <a:pt x="2819400" y="38100"/>
                  </a:lnTo>
                  <a:lnTo>
                    <a:pt x="2842259" y="45720"/>
                  </a:lnTo>
                  <a:lnTo>
                    <a:pt x="2840735" y="45720"/>
                  </a:lnTo>
                  <a:lnTo>
                    <a:pt x="2862072" y="54864"/>
                  </a:lnTo>
                  <a:lnTo>
                    <a:pt x="2860548" y="54864"/>
                  </a:lnTo>
                  <a:lnTo>
                    <a:pt x="2880359" y="67055"/>
                  </a:lnTo>
                  <a:lnTo>
                    <a:pt x="2880359" y="65531"/>
                  </a:lnTo>
                  <a:lnTo>
                    <a:pt x="2923724" y="65531"/>
                  </a:lnTo>
                  <a:lnTo>
                    <a:pt x="2915411" y="57911"/>
                  </a:lnTo>
                  <a:lnTo>
                    <a:pt x="2895600" y="44196"/>
                  </a:lnTo>
                  <a:lnTo>
                    <a:pt x="2874263" y="30479"/>
                  </a:lnTo>
                  <a:lnTo>
                    <a:pt x="2867732"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158" name="Google Shape;158;p9"/>
            <p:cNvPicPr preferRelativeResize="0"/>
            <p:nvPr/>
          </p:nvPicPr>
          <p:blipFill rotWithShape="1">
            <a:blip r:embed="rId4">
              <a:alphaModFix/>
            </a:blip>
            <a:srcRect b="0" l="0" r="0" t="0"/>
            <a:stretch/>
          </p:blipFill>
          <p:spPr>
            <a:xfrm>
              <a:off x="8186928" y="1191768"/>
              <a:ext cx="754379" cy="537972"/>
            </a:xfrm>
            <a:prstGeom prst="rect">
              <a:avLst/>
            </a:prstGeom>
            <a:noFill/>
            <a:ln>
              <a:noFill/>
            </a:ln>
          </p:spPr>
        </p:pic>
      </p:grpSp>
      <p:grpSp>
        <p:nvGrpSpPr>
          <p:cNvPr id="159" name="Google Shape;159;p9"/>
          <p:cNvGrpSpPr/>
          <p:nvPr/>
        </p:nvGrpSpPr>
        <p:grpSpPr>
          <a:xfrm>
            <a:off x="606551" y="876300"/>
            <a:ext cx="3009900" cy="3066415"/>
            <a:chOff x="606551" y="876300"/>
            <a:chExt cx="3009900" cy="3066415"/>
          </a:xfrm>
        </p:grpSpPr>
        <p:sp>
          <p:nvSpPr>
            <p:cNvPr id="160" name="Google Shape;160;p9"/>
            <p:cNvSpPr/>
            <p:nvPr/>
          </p:nvSpPr>
          <p:spPr>
            <a:xfrm>
              <a:off x="606551" y="876300"/>
              <a:ext cx="3009900" cy="3066415"/>
            </a:xfrm>
            <a:custGeom>
              <a:rect b="b" l="l" r="r" t="t"/>
              <a:pathLst>
                <a:path extrusionOk="0" h="3066415" w="3009900">
                  <a:moveTo>
                    <a:pt x="2766060" y="0"/>
                  </a:moveTo>
                  <a:lnTo>
                    <a:pt x="243839" y="0"/>
                  </a:lnTo>
                  <a:lnTo>
                    <a:pt x="231648" y="1524"/>
                  </a:lnTo>
                  <a:lnTo>
                    <a:pt x="217932" y="3048"/>
                  </a:lnTo>
                  <a:lnTo>
                    <a:pt x="205740" y="4572"/>
                  </a:lnTo>
                  <a:lnTo>
                    <a:pt x="193548" y="7620"/>
                  </a:lnTo>
                  <a:lnTo>
                    <a:pt x="181356" y="12192"/>
                  </a:lnTo>
                  <a:lnTo>
                    <a:pt x="156972" y="19811"/>
                  </a:lnTo>
                  <a:lnTo>
                    <a:pt x="114300" y="44196"/>
                  </a:lnTo>
                  <a:lnTo>
                    <a:pt x="76200" y="74675"/>
                  </a:lnTo>
                  <a:lnTo>
                    <a:pt x="44196" y="112775"/>
                  </a:lnTo>
                  <a:lnTo>
                    <a:pt x="21335" y="156972"/>
                  </a:lnTo>
                  <a:lnTo>
                    <a:pt x="6096" y="205739"/>
                  </a:lnTo>
                  <a:lnTo>
                    <a:pt x="3048" y="217932"/>
                  </a:lnTo>
                  <a:lnTo>
                    <a:pt x="1524" y="230124"/>
                  </a:lnTo>
                  <a:lnTo>
                    <a:pt x="1524" y="243839"/>
                  </a:lnTo>
                  <a:lnTo>
                    <a:pt x="0" y="257555"/>
                  </a:lnTo>
                  <a:lnTo>
                    <a:pt x="0" y="2810255"/>
                  </a:lnTo>
                  <a:lnTo>
                    <a:pt x="1524" y="2822448"/>
                  </a:lnTo>
                  <a:lnTo>
                    <a:pt x="1524" y="2836164"/>
                  </a:lnTo>
                  <a:lnTo>
                    <a:pt x="12192" y="2886455"/>
                  </a:lnTo>
                  <a:lnTo>
                    <a:pt x="32004" y="2932176"/>
                  </a:lnTo>
                  <a:lnTo>
                    <a:pt x="59436" y="2973324"/>
                  </a:lnTo>
                  <a:lnTo>
                    <a:pt x="94488" y="3008376"/>
                  </a:lnTo>
                  <a:lnTo>
                    <a:pt x="135636" y="3035808"/>
                  </a:lnTo>
                  <a:lnTo>
                    <a:pt x="181356" y="3055620"/>
                  </a:lnTo>
                  <a:lnTo>
                    <a:pt x="231648" y="3064764"/>
                  </a:lnTo>
                  <a:lnTo>
                    <a:pt x="243839" y="3066288"/>
                  </a:lnTo>
                  <a:lnTo>
                    <a:pt x="2766060" y="3066288"/>
                  </a:lnTo>
                  <a:lnTo>
                    <a:pt x="2778252" y="3064764"/>
                  </a:lnTo>
                  <a:lnTo>
                    <a:pt x="2791968" y="3063240"/>
                  </a:lnTo>
                  <a:lnTo>
                    <a:pt x="2804160" y="3061716"/>
                  </a:lnTo>
                  <a:lnTo>
                    <a:pt x="2828544" y="3055620"/>
                  </a:lnTo>
                  <a:lnTo>
                    <a:pt x="2852928" y="3046476"/>
                  </a:lnTo>
                  <a:lnTo>
                    <a:pt x="2869256" y="3038855"/>
                  </a:lnTo>
                  <a:lnTo>
                    <a:pt x="234695" y="3038855"/>
                  </a:lnTo>
                  <a:lnTo>
                    <a:pt x="222504" y="3037332"/>
                  </a:lnTo>
                  <a:lnTo>
                    <a:pt x="211836" y="3034284"/>
                  </a:lnTo>
                  <a:lnTo>
                    <a:pt x="199644" y="3032760"/>
                  </a:lnTo>
                  <a:lnTo>
                    <a:pt x="201168" y="3032760"/>
                  </a:lnTo>
                  <a:lnTo>
                    <a:pt x="193040" y="3029712"/>
                  </a:lnTo>
                  <a:lnTo>
                    <a:pt x="190500" y="3029712"/>
                  </a:lnTo>
                  <a:lnTo>
                    <a:pt x="171450" y="3022091"/>
                  </a:lnTo>
                  <a:lnTo>
                    <a:pt x="169164" y="3022091"/>
                  </a:lnTo>
                  <a:lnTo>
                    <a:pt x="147828" y="3011424"/>
                  </a:lnTo>
                  <a:lnTo>
                    <a:pt x="149352" y="3011424"/>
                  </a:lnTo>
                  <a:lnTo>
                    <a:pt x="130682" y="3000755"/>
                  </a:lnTo>
                  <a:lnTo>
                    <a:pt x="129540" y="3000755"/>
                  </a:lnTo>
                  <a:lnTo>
                    <a:pt x="111252" y="2987040"/>
                  </a:lnTo>
                  <a:lnTo>
                    <a:pt x="112776" y="2987040"/>
                  </a:lnTo>
                  <a:lnTo>
                    <a:pt x="94488" y="2971800"/>
                  </a:lnTo>
                  <a:lnTo>
                    <a:pt x="96012" y="2971800"/>
                  </a:lnTo>
                  <a:lnTo>
                    <a:pt x="82157" y="2956560"/>
                  </a:lnTo>
                  <a:lnTo>
                    <a:pt x="80772" y="2956560"/>
                  </a:lnTo>
                  <a:lnTo>
                    <a:pt x="68111" y="2938272"/>
                  </a:lnTo>
                  <a:lnTo>
                    <a:pt x="67056" y="2938272"/>
                  </a:lnTo>
                  <a:lnTo>
                    <a:pt x="54864" y="2918460"/>
                  </a:lnTo>
                  <a:lnTo>
                    <a:pt x="55626" y="2918460"/>
                  </a:lnTo>
                  <a:lnTo>
                    <a:pt x="46482" y="2900172"/>
                  </a:lnTo>
                  <a:lnTo>
                    <a:pt x="45720" y="2900172"/>
                  </a:lnTo>
                  <a:lnTo>
                    <a:pt x="38607" y="2878836"/>
                  </a:lnTo>
                  <a:lnTo>
                    <a:pt x="38100" y="2878836"/>
                  </a:lnTo>
                  <a:lnTo>
                    <a:pt x="35432" y="2868167"/>
                  </a:lnTo>
                  <a:lnTo>
                    <a:pt x="35052" y="2868167"/>
                  </a:lnTo>
                  <a:lnTo>
                    <a:pt x="32004" y="2855976"/>
                  </a:lnTo>
                  <a:lnTo>
                    <a:pt x="30670" y="2845308"/>
                  </a:lnTo>
                  <a:lnTo>
                    <a:pt x="30479" y="2845308"/>
                  </a:lnTo>
                  <a:lnTo>
                    <a:pt x="28956" y="2833116"/>
                  </a:lnTo>
                  <a:lnTo>
                    <a:pt x="28956" y="2822448"/>
                  </a:lnTo>
                  <a:lnTo>
                    <a:pt x="27601" y="2810255"/>
                  </a:lnTo>
                  <a:lnTo>
                    <a:pt x="27432" y="2810255"/>
                  </a:lnTo>
                  <a:lnTo>
                    <a:pt x="27432" y="257555"/>
                  </a:lnTo>
                  <a:lnTo>
                    <a:pt x="28956" y="245363"/>
                  </a:lnTo>
                  <a:lnTo>
                    <a:pt x="28956" y="233172"/>
                  </a:lnTo>
                  <a:lnTo>
                    <a:pt x="30479" y="220979"/>
                  </a:lnTo>
                  <a:lnTo>
                    <a:pt x="30670" y="220979"/>
                  </a:lnTo>
                  <a:lnTo>
                    <a:pt x="32004" y="210312"/>
                  </a:lnTo>
                  <a:lnTo>
                    <a:pt x="38100" y="188975"/>
                  </a:lnTo>
                  <a:lnTo>
                    <a:pt x="45720" y="167640"/>
                  </a:lnTo>
                  <a:lnTo>
                    <a:pt x="55626" y="147827"/>
                  </a:lnTo>
                  <a:lnTo>
                    <a:pt x="54864" y="147827"/>
                  </a:lnTo>
                  <a:lnTo>
                    <a:pt x="67056" y="128016"/>
                  </a:lnTo>
                  <a:lnTo>
                    <a:pt x="68111" y="128016"/>
                  </a:lnTo>
                  <a:lnTo>
                    <a:pt x="80772" y="109727"/>
                  </a:lnTo>
                  <a:lnTo>
                    <a:pt x="82157" y="109727"/>
                  </a:lnTo>
                  <a:lnTo>
                    <a:pt x="96012" y="94488"/>
                  </a:lnTo>
                  <a:lnTo>
                    <a:pt x="94488" y="94488"/>
                  </a:lnTo>
                  <a:lnTo>
                    <a:pt x="112776" y="79248"/>
                  </a:lnTo>
                  <a:lnTo>
                    <a:pt x="113080" y="79248"/>
                  </a:lnTo>
                  <a:lnTo>
                    <a:pt x="129540" y="65531"/>
                  </a:lnTo>
                  <a:lnTo>
                    <a:pt x="130683" y="65531"/>
                  </a:lnTo>
                  <a:lnTo>
                    <a:pt x="149352" y="54864"/>
                  </a:lnTo>
                  <a:lnTo>
                    <a:pt x="147828" y="54864"/>
                  </a:lnTo>
                  <a:lnTo>
                    <a:pt x="169164" y="45720"/>
                  </a:lnTo>
                  <a:lnTo>
                    <a:pt x="167640" y="45720"/>
                  </a:lnTo>
                  <a:lnTo>
                    <a:pt x="190500" y="38100"/>
                  </a:lnTo>
                  <a:lnTo>
                    <a:pt x="188976" y="38100"/>
                  </a:lnTo>
                  <a:lnTo>
                    <a:pt x="201168" y="35051"/>
                  </a:lnTo>
                  <a:lnTo>
                    <a:pt x="199644" y="35051"/>
                  </a:lnTo>
                  <a:lnTo>
                    <a:pt x="211836" y="32003"/>
                  </a:lnTo>
                  <a:lnTo>
                    <a:pt x="222504" y="30479"/>
                  </a:lnTo>
                  <a:lnTo>
                    <a:pt x="234695" y="28955"/>
                  </a:lnTo>
                  <a:lnTo>
                    <a:pt x="233172" y="28955"/>
                  </a:lnTo>
                  <a:lnTo>
                    <a:pt x="246888" y="27431"/>
                  </a:lnTo>
                  <a:lnTo>
                    <a:pt x="2869256" y="27431"/>
                  </a:lnTo>
                  <a:lnTo>
                    <a:pt x="2852928" y="19811"/>
                  </a:lnTo>
                  <a:lnTo>
                    <a:pt x="2828544" y="10668"/>
                  </a:lnTo>
                  <a:lnTo>
                    <a:pt x="2804160" y="4572"/>
                  </a:lnTo>
                  <a:lnTo>
                    <a:pt x="2791968" y="3048"/>
                  </a:lnTo>
                  <a:lnTo>
                    <a:pt x="2778252" y="1524"/>
                  </a:lnTo>
                  <a:lnTo>
                    <a:pt x="2766060" y="0"/>
                  </a:lnTo>
                  <a:close/>
                </a:path>
                <a:path extrusionOk="0" h="3066415" w="3009900">
                  <a:moveTo>
                    <a:pt x="2820924" y="3028188"/>
                  </a:moveTo>
                  <a:lnTo>
                    <a:pt x="2810256" y="3032760"/>
                  </a:lnTo>
                  <a:lnTo>
                    <a:pt x="2798064" y="3034284"/>
                  </a:lnTo>
                  <a:lnTo>
                    <a:pt x="2799588" y="3034284"/>
                  </a:lnTo>
                  <a:lnTo>
                    <a:pt x="2787396" y="3037332"/>
                  </a:lnTo>
                  <a:lnTo>
                    <a:pt x="2775204" y="3038855"/>
                  </a:lnTo>
                  <a:lnTo>
                    <a:pt x="2869256" y="3038855"/>
                  </a:lnTo>
                  <a:lnTo>
                    <a:pt x="2875788" y="3035808"/>
                  </a:lnTo>
                  <a:lnTo>
                    <a:pt x="2885694" y="3029712"/>
                  </a:lnTo>
                  <a:lnTo>
                    <a:pt x="2820924" y="3029712"/>
                  </a:lnTo>
                  <a:lnTo>
                    <a:pt x="2820924" y="3028188"/>
                  </a:lnTo>
                  <a:close/>
                </a:path>
                <a:path extrusionOk="0" h="3066415" w="3009900">
                  <a:moveTo>
                    <a:pt x="188976" y="3028188"/>
                  </a:moveTo>
                  <a:lnTo>
                    <a:pt x="190500" y="3029712"/>
                  </a:lnTo>
                  <a:lnTo>
                    <a:pt x="193040" y="3029712"/>
                  </a:lnTo>
                  <a:lnTo>
                    <a:pt x="188976" y="3028188"/>
                  </a:lnTo>
                  <a:close/>
                </a:path>
                <a:path extrusionOk="0" h="3066415" w="3009900">
                  <a:moveTo>
                    <a:pt x="2842260" y="3020567"/>
                  </a:moveTo>
                  <a:lnTo>
                    <a:pt x="2820924" y="3029712"/>
                  </a:lnTo>
                  <a:lnTo>
                    <a:pt x="2885694" y="3029712"/>
                  </a:lnTo>
                  <a:lnTo>
                    <a:pt x="2895600" y="3023616"/>
                  </a:lnTo>
                  <a:lnTo>
                    <a:pt x="2897581" y="3022091"/>
                  </a:lnTo>
                  <a:lnTo>
                    <a:pt x="2840736" y="3022091"/>
                  </a:lnTo>
                  <a:lnTo>
                    <a:pt x="2842260" y="3020567"/>
                  </a:lnTo>
                  <a:close/>
                </a:path>
                <a:path extrusionOk="0" h="3066415" w="3009900">
                  <a:moveTo>
                    <a:pt x="167640" y="3020567"/>
                  </a:moveTo>
                  <a:lnTo>
                    <a:pt x="169164" y="3022091"/>
                  </a:lnTo>
                  <a:lnTo>
                    <a:pt x="171450" y="3022091"/>
                  </a:lnTo>
                  <a:lnTo>
                    <a:pt x="167640" y="3020567"/>
                  </a:lnTo>
                  <a:close/>
                </a:path>
                <a:path extrusionOk="0" h="3066415" w="3009900">
                  <a:moveTo>
                    <a:pt x="2881884" y="2999232"/>
                  </a:moveTo>
                  <a:lnTo>
                    <a:pt x="2862072" y="3011424"/>
                  </a:lnTo>
                  <a:lnTo>
                    <a:pt x="2840736" y="3022091"/>
                  </a:lnTo>
                  <a:lnTo>
                    <a:pt x="2897581" y="3022091"/>
                  </a:lnTo>
                  <a:lnTo>
                    <a:pt x="2915412" y="3008376"/>
                  </a:lnTo>
                  <a:lnTo>
                    <a:pt x="2923724" y="3000755"/>
                  </a:lnTo>
                  <a:lnTo>
                    <a:pt x="2880360" y="3000755"/>
                  </a:lnTo>
                  <a:lnTo>
                    <a:pt x="2881884" y="2999232"/>
                  </a:lnTo>
                  <a:close/>
                </a:path>
                <a:path extrusionOk="0" h="3066415" w="3009900">
                  <a:moveTo>
                    <a:pt x="128016" y="2999232"/>
                  </a:moveTo>
                  <a:lnTo>
                    <a:pt x="129540" y="3000755"/>
                  </a:lnTo>
                  <a:lnTo>
                    <a:pt x="130682" y="3000755"/>
                  </a:lnTo>
                  <a:lnTo>
                    <a:pt x="128016" y="2999232"/>
                  </a:lnTo>
                  <a:close/>
                </a:path>
                <a:path extrusionOk="0" h="3066415" w="3009900">
                  <a:moveTo>
                    <a:pt x="2914650" y="2972492"/>
                  </a:moveTo>
                  <a:lnTo>
                    <a:pt x="2898648" y="2987040"/>
                  </a:lnTo>
                  <a:lnTo>
                    <a:pt x="2880360" y="3000755"/>
                  </a:lnTo>
                  <a:lnTo>
                    <a:pt x="2923724" y="3000755"/>
                  </a:lnTo>
                  <a:lnTo>
                    <a:pt x="2933700" y="2991612"/>
                  </a:lnTo>
                  <a:lnTo>
                    <a:pt x="2950464" y="2973324"/>
                  </a:lnTo>
                  <a:lnTo>
                    <a:pt x="2913888" y="2973324"/>
                  </a:lnTo>
                  <a:lnTo>
                    <a:pt x="2914650" y="2972492"/>
                  </a:lnTo>
                  <a:close/>
                </a:path>
                <a:path extrusionOk="0" h="3066415" w="3009900">
                  <a:moveTo>
                    <a:pt x="2915412" y="2971800"/>
                  </a:moveTo>
                  <a:lnTo>
                    <a:pt x="2914650" y="2972492"/>
                  </a:lnTo>
                  <a:lnTo>
                    <a:pt x="2913888" y="2973324"/>
                  </a:lnTo>
                  <a:lnTo>
                    <a:pt x="2915412" y="2971800"/>
                  </a:lnTo>
                  <a:close/>
                </a:path>
                <a:path extrusionOk="0" h="3066415" w="3009900">
                  <a:moveTo>
                    <a:pt x="2951636" y="2971800"/>
                  </a:moveTo>
                  <a:lnTo>
                    <a:pt x="2915412" y="2971800"/>
                  </a:lnTo>
                  <a:lnTo>
                    <a:pt x="2913888" y="2973324"/>
                  </a:lnTo>
                  <a:lnTo>
                    <a:pt x="2950464" y="2973324"/>
                  </a:lnTo>
                  <a:lnTo>
                    <a:pt x="2951636" y="2971800"/>
                  </a:lnTo>
                  <a:close/>
                </a:path>
                <a:path extrusionOk="0" h="3066415" w="3009900">
                  <a:moveTo>
                    <a:pt x="2964531" y="2955036"/>
                  </a:moveTo>
                  <a:lnTo>
                    <a:pt x="2930652" y="2955036"/>
                  </a:lnTo>
                  <a:lnTo>
                    <a:pt x="2914650" y="2972492"/>
                  </a:lnTo>
                  <a:lnTo>
                    <a:pt x="2915412" y="2971800"/>
                  </a:lnTo>
                  <a:lnTo>
                    <a:pt x="2951636" y="2971800"/>
                  </a:lnTo>
                  <a:lnTo>
                    <a:pt x="2964531" y="2955036"/>
                  </a:lnTo>
                  <a:close/>
                </a:path>
                <a:path extrusionOk="0" h="3066415" w="3009900">
                  <a:moveTo>
                    <a:pt x="80772" y="2955036"/>
                  </a:moveTo>
                  <a:lnTo>
                    <a:pt x="80772" y="2956560"/>
                  </a:lnTo>
                  <a:lnTo>
                    <a:pt x="82157" y="2956560"/>
                  </a:lnTo>
                  <a:lnTo>
                    <a:pt x="80772" y="2955036"/>
                  </a:lnTo>
                  <a:close/>
                </a:path>
                <a:path extrusionOk="0" h="3066415" w="3009900">
                  <a:moveTo>
                    <a:pt x="2942844" y="2936748"/>
                  </a:moveTo>
                  <a:lnTo>
                    <a:pt x="2929128" y="2956560"/>
                  </a:lnTo>
                  <a:lnTo>
                    <a:pt x="2930652" y="2955036"/>
                  </a:lnTo>
                  <a:lnTo>
                    <a:pt x="2964531" y="2955036"/>
                  </a:lnTo>
                  <a:lnTo>
                    <a:pt x="2965704" y="2953512"/>
                  </a:lnTo>
                  <a:lnTo>
                    <a:pt x="2974412" y="2938272"/>
                  </a:lnTo>
                  <a:lnTo>
                    <a:pt x="2942844" y="2938272"/>
                  </a:lnTo>
                  <a:lnTo>
                    <a:pt x="2942844" y="2936748"/>
                  </a:lnTo>
                  <a:close/>
                </a:path>
                <a:path extrusionOk="0" h="3066415" w="3009900">
                  <a:moveTo>
                    <a:pt x="67056" y="2936748"/>
                  </a:moveTo>
                  <a:lnTo>
                    <a:pt x="67056" y="2938272"/>
                  </a:lnTo>
                  <a:lnTo>
                    <a:pt x="68111" y="2938272"/>
                  </a:lnTo>
                  <a:lnTo>
                    <a:pt x="67056" y="2936748"/>
                  </a:lnTo>
                  <a:close/>
                </a:path>
                <a:path extrusionOk="0" h="3066415" w="3009900">
                  <a:moveTo>
                    <a:pt x="2985211" y="2918460"/>
                  </a:moveTo>
                  <a:lnTo>
                    <a:pt x="2955036" y="2918460"/>
                  </a:lnTo>
                  <a:lnTo>
                    <a:pt x="2942844" y="2938272"/>
                  </a:lnTo>
                  <a:lnTo>
                    <a:pt x="2974412" y="2938272"/>
                  </a:lnTo>
                  <a:lnTo>
                    <a:pt x="2977896" y="2932176"/>
                  </a:lnTo>
                  <a:lnTo>
                    <a:pt x="2985211" y="2918460"/>
                  </a:lnTo>
                  <a:close/>
                </a:path>
                <a:path extrusionOk="0" h="3066415" w="3009900">
                  <a:moveTo>
                    <a:pt x="55626" y="2918460"/>
                  </a:moveTo>
                  <a:lnTo>
                    <a:pt x="54864" y="2918460"/>
                  </a:lnTo>
                  <a:lnTo>
                    <a:pt x="56388" y="2919984"/>
                  </a:lnTo>
                  <a:lnTo>
                    <a:pt x="55626" y="2918460"/>
                  </a:lnTo>
                  <a:close/>
                </a:path>
                <a:path extrusionOk="0" h="3066415" w="3009900">
                  <a:moveTo>
                    <a:pt x="2964180" y="2898648"/>
                  </a:moveTo>
                  <a:lnTo>
                    <a:pt x="2953512" y="2919984"/>
                  </a:lnTo>
                  <a:lnTo>
                    <a:pt x="2955036" y="2918460"/>
                  </a:lnTo>
                  <a:lnTo>
                    <a:pt x="2985211" y="2918460"/>
                  </a:lnTo>
                  <a:lnTo>
                    <a:pt x="2990088" y="2909316"/>
                  </a:lnTo>
                  <a:lnTo>
                    <a:pt x="2993136" y="2900172"/>
                  </a:lnTo>
                  <a:lnTo>
                    <a:pt x="2964180" y="2900172"/>
                  </a:lnTo>
                  <a:lnTo>
                    <a:pt x="2964180" y="2898648"/>
                  </a:lnTo>
                  <a:close/>
                </a:path>
                <a:path extrusionOk="0" h="3066415" w="3009900">
                  <a:moveTo>
                    <a:pt x="45720" y="2898648"/>
                  </a:moveTo>
                  <a:lnTo>
                    <a:pt x="45720" y="2900172"/>
                  </a:lnTo>
                  <a:lnTo>
                    <a:pt x="46482" y="2900172"/>
                  </a:lnTo>
                  <a:lnTo>
                    <a:pt x="45720" y="2898648"/>
                  </a:lnTo>
                  <a:close/>
                </a:path>
                <a:path extrusionOk="0" h="3066415" w="3009900">
                  <a:moveTo>
                    <a:pt x="2971800" y="2877312"/>
                  </a:moveTo>
                  <a:lnTo>
                    <a:pt x="2964180" y="2900172"/>
                  </a:lnTo>
                  <a:lnTo>
                    <a:pt x="2993136" y="2900172"/>
                  </a:lnTo>
                  <a:lnTo>
                    <a:pt x="2997708" y="2886455"/>
                  </a:lnTo>
                  <a:lnTo>
                    <a:pt x="3000565" y="2878836"/>
                  </a:lnTo>
                  <a:lnTo>
                    <a:pt x="2971800" y="2878836"/>
                  </a:lnTo>
                  <a:lnTo>
                    <a:pt x="2971800" y="2877312"/>
                  </a:lnTo>
                  <a:close/>
                </a:path>
                <a:path extrusionOk="0" h="3066415" w="3009900">
                  <a:moveTo>
                    <a:pt x="38100" y="2877312"/>
                  </a:moveTo>
                  <a:lnTo>
                    <a:pt x="38100" y="2878836"/>
                  </a:lnTo>
                  <a:lnTo>
                    <a:pt x="38607" y="2878836"/>
                  </a:lnTo>
                  <a:lnTo>
                    <a:pt x="38100" y="2877312"/>
                  </a:lnTo>
                  <a:close/>
                </a:path>
                <a:path extrusionOk="0" h="3066415" w="3009900">
                  <a:moveTo>
                    <a:pt x="2979420" y="2843784"/>
                  </a:moveTo>
                  <a:lnTo>
                    <a:pt x="2977896" y="2855976"/>
                  </a:lnTo>
                  <a:lnTo>
                    <a:pt x="2974848" y="2866644"/>
                  </a:lnTo>
                  <a:lnTo>
                    <a:pt x="2971800" y="2878836"/>
                  </a:lnTo>
                  <a:lnTo>
                    <a:pt x="3000565" y="2878836"/>
                  </a:lnTo>
                  <a:lnTo>
                    <a:pt x="3002280" y="2874264"/>
                  </a:lnTo>
                  <a:lnTo>
                    <a:pt x="3003804" y="2862072"/>
                  </a:lnTo>
                  <a:lnTo>
                    <a:pt x="3006852" y="2848355"/>
                  </a:lnTo>
                  <a:lnTo>
                    <a:pt x="3007232" y="2845308"/>
                  </a:lnTo>
                  <a:lnTo>
                    <a:pt x="2979420" y="2845308"/>
                  </a:lnTo>
                  <a:lnTo>
                    <a:pt x="2979420" y="2843784"/>
                  </a:lnTo>
                  <a:close/>
                </a:path>
                <a:path extrusionOk="0" h="3066415" w="3009900">
                  <a:moveTo>
                    <a:pt x="35052" y="2866644"/>
                  </a:moveTo>
                  <a:lnTo>
                    <a:pt x="35052" y="2868167"/>
                  </a:lnTo>
                  <a:lnTo>
                    <a:pt x="35432" y="2868167"/>
                  </a:lnTo>
                  <a:lnTo>
                    <a:pt x="35052" y="2866644"/>
                  </a:lnTo>
                  <a:close/>
                </a:path>
                <a:path extrusionOk="0" h="3066415" w="3009900">
                  <a:moveTo>
                    <a:pt x="30479" y="2843784"/>
                  </a:moveTo>
                  <a:lnTo>
                    <a:pt x="30479" y="2845308"/>
                  </a:lnTo>
                  <a:lnTo>
                    <a:pt x="30670" y="2845308"/>
                  </a:lnTo>
                  <a:lnTo>
                    <a:pt x="30479" y="2843784"/>
                  </a:lnTo>
                  <a:close/>
                </a:path>
                <a:path extrusionOk="0" h="3066415" w="3009900">
                  <a:moveTo>
                    <a:pt x="2982468" y="2820924"/>
                  </a:moveTo>
                  <a:lnTo>
                    <a:pt x="2979420" y="2845308"/>
                  </a:lnTo>
                  <a:lnTo>
                    <a:pt x="3007232" y="2845308"/>
                  </a:lnTo>
                  <a:lnTo>
                    <a:pt x="3008376" y="2836164"/>
                  </a:lnTo>
                  <a:lnTo>
                    <a:pt x="3009900" y="2822448"/>
                  </a:lnTo>
                  <a:lnTo>
                    <a:pt x="2982468" y="2822448"/>
                  </a:lnTo>
                  <a:lnTo>
                    <a:pt x="2982468" y="2820924"/>
                  </a:lnTo>
                  <a:close/>
                </a:path>
                <a:path extrusionOk="0" h="3066415" w="3009900">
                  <a:moveTo>
                    <a:pt x="2953512" y="146303"/>
                  </a:moveTo>
                  <a:lnTo>
                    <a:pt x="2964180" y="167640"/>
                  </a:lnTo>
                  <a:lnTo>
                    <a:pt x="2971800" y="188975"/>
                  </a:lnTo>
                  <a:lnTo>
                    <a:pt x="2977896" y="210312"/>
                  </a:lnTo>
                  <a:lnTo>
                    <a:pt x="2979420" y="222503"/>
                  </a:lnTo>
                  <a:lnTo>
                    <a:pt x="2980944" y="233172"/>
                  </a:lnTo>
                  <a:lnTo>
                    <a:pt x="2982468" y="245363"/>
                  </a:lnTo>
                  <a:lnTo>
                    <a:pt x="2982468" y="2822448"/>
                  </a:lnTo>
                  <a:lnTo>
                    <a:pt x="3009900" y="2822448"/>
                  </a:lnTo>
                  <a:lnTo>
                    <a:pt x="3009900" y="243839"/>
                  </a:lnTo>
                  <a:lnTo>
                    <a:pt x="3008376" y="230124"/>
                  </a:lnTo>
                  <a:lnTo>
                    <a:pt x="3006852" y="217932"/>
                  </a:lnTo>
                  <a:lnTo>
                    <a:pt x="3003804" y="205739"/>
                  </a:lnTo>
                  <a:lnTo>
                    <a:pt x="3002280" y="192024"/>
                  </a:lnTo>
                  <a:lnTo>
                    <a:pt x="2997708" y="179832"/>
                  </a:lnTo>
                  <a:lnTo>
                    <a:pt x="2990088" y="156972"/>
                  </a:lnTo>
                  <a:lnTo>
                    <a:pt x="2985211" y="147827"/>
                  </a:lnTo>
                  <a:lnTo>
                    <a:pt x="2955036" y="147827"/>
                  </a:lnTo>
                  <a:lnTo>
                    <a:pt x="2953512" y="146303"/>
                  </a:lnTo>
                  <a:close/>
                </a:path>
                <a:path extrusionOk="0" h="3066415" w="3009900">
                  <a:moveTo>
                    <a:pt x="27432" y="2808732"/>
                  </a:moveTo>
                  <a:lnTo>
                    <a:pt x="27432" y="2810255"/>
                  </a:lnTo>
                  <a:lnTo>
                    <a:pt x="27601" y="2810255"/>
                  </a:lnTo>
                  <a:lnTo>
                    <a:pt x="27432" y="2808732"/>
                  </a:lnTo>
                  <a:close/>
                </a:path>
                <a:path extrusionOk="0" h="3066415" w="3009900">
                  <a:moveTo>
                    <a:pt x="30670" y="220979"/>
                  </a:moveTo>
                  <a:lnTo>
                    <a:pt x="30479" y="220979"/>
                  </a:lnTo>
                  <a:lnTo>
                    <a:pt x="30479" y="222503"/>
                  </a:lnTo>
                  <a:lnTo>
                    <a:pt x="30670" y="220979"/>
                  </a:lnTo>
                  <a:close/>
                </a:path>
                <a:path extrusionOk="0" h="3066415" w="3009900">
                  <a:moveTo>
                    <a:pt x="56388" y="146303"/>
                  </a:moveTo>
                  <a:lnTo>
                    <a:pt x="54864" y="147827"/>
                  </a:lnTo>
                  <a:lnTo>
                    <a:pt x="55626" y="147827"/>
                  </a:lnTo>
                  <a:lnTo>
                    <a:pt x="56388" y="146303"/>
                  </a:lnTo>
                  <a:close/>
                </a:path>
                <a:path extrusionOk="0" h="3066415" w="3009900">
                  <a:moveTo>
                    <a:pt x="2974412" y="128016"/>
                  </a:moveTo>
                  <a:lnTo>
                    <a:pt x="2942844" y="128016"/>
                  </a:lnTo>
                  <a:lnTo>
                    <a:pt x="2955036" y="147827"/>
                  </a:lnTo>
                  <a:lnTo>
                    <a:pt x="2985211" y="147827"/>
                  </a:lnTo>
                  <a:lnTo>
                    <a:pt x="2977896" y="134111"/>
                  </a:lnTo>
                  <a:lnTo>
                    <a:pt x="2974412" y="128016"/>
                  </a:lnTo>
                  <a:close/>
                </a:path>
                <a:path extrusionOk="0" h="3066415" w="3009900">
                  <a:moveTo>
                    <a:pt x="68111" y="128016"/>
                  </a:moveTo>
                  <a:lnTo>
                    <a:pt x="67056" y="128016"/>
                  </a:lnTo>
                  <a:lnTo>
                    <a:pt x="67056" y="129540"/>
                  </a:lnTo>
                  <a:lnTo>
                    <a:pt x="68111" y="128016"/>
                  </a:lnTo>
                  <a:close/>
                </a:path>
                <a:path extrusionOk="0" h="3066415" w="3009900">
                  <a:moveTo>
                    <a:pt x="2929128" y="109727"/>
                  </a:moveTo>
                  <a:lnTo>
                    <a:pt x="2942844" y="129540"/>
                  </a:lnTo>
                  <a:lnTo>
                    <a:pt x="2942844" y="128016"/>
                  </a:lnTo>
                  <a:lnTo>
                    <a:pt x="2974412" y="128016"/>
                  </a:lnTo>
                  <a:lnTo>
                    <a:pt x="2965704" y="112775"/>
                  </a:lnTo>
                  <a:lnTo>
                    <a:pt x="2964531" y="111251"/>
                  </a:lnTo>
                  <a:lnTo>
                    <a:pt x="2930652" y="111251"/>
                  </a:lnTo>
                  <a:lnTo>
                    <a:pt x="2929128" y="109727"/>
                  </a:lnTo>
                  <a:close/>
                </a:path>
                <a:path extrusionOk="0" h="3066415" w="3009900">
                  <a:moveTo>
                    <a:pt x="82157" y="109727"/>
                  </a:moveTo>
                  <a:lnTo>
                    <a:pt x="80772" y="109727"/>
                  </a:lnTo>
                  <a:lnTo>
                    <a:pt x="80772" y="111251"/>
                  </a:lnTo>
                  <a:lnTo>
                    <a:pt x="82157" y="109727"/>
                  </a:lnTo>
                  <a:close/>
                </a:path>
                <a:path extrusionOk="0" h="3066415" w="3009900">
                  <a:moveTo>
                    <a:pt x="2937891" y="79248"/>
                  </a:moveTo>
                  <a:lnTo>
                    <a:pt x="2898648" y="79248"/>
                  </a:lnTo>
                  <a:lnTo>
                    <a:pt x="2915412" y="94488"/>
                  </a:lnTo>
                  <a:lnTo>
                    <a:pt x="2913888" y="94488"/>
                  </a:lnTo>
                  <a:lnTo>
                    <a:pt x="2930652" y="111251"/>
                  </a:lnTo>
                  <a:lnTo>
                    <a:pt x="2964531" y="111251"/>
                  </a:lnTo>
                  <a:lnTo>
                    <a:pt x="2950464" y="92964"/>
                  </a:lnTo>
                  <a:lnTo>
                    <a:pt x="2937891" y="79248"/>
                  </a:lnTo>
                  <a:close/>
                </a:path>
                <a:path extrusionOk="0" h="3066415" w="3009900">
                  <a:moveTo>
                    <a:pt x="113080" y="79248"/>
                  </a:moveTo>
                  <a:lnTo>
                    <a:pt x="112776" y="79248"/>
                  </a:lnTo>
                  <a:lnTo>
                    <a:pt x="111252" y="80772"/>
                  </a:lnTo>
                  <a:lnTo>
                    <a:pt x="113080" y="79248"/>
                  </a:lnTo>
                  <a:close/>
                </a:path>
                <a:path extrusionOk="0" h="3066415" w="3009900">
                  <a:moveTo>
                    <a:pt x="2923724" y="65531"/>
                  </a:moveTo>
                  <a:lnTo>
                    <a:pt x="2880360" y="65531"/>
                  </a:lnTo>
                  <a:lnTo>
                    <a:pt x="2898648" y="80772"/>
                  </a:lnTo>
                  <a:lnTo>
                    <a:pt x="2898648" y="79248"/>
                  </a:lnTo>
                  <a:lnTo>
                    <a:pt x="2937891" y="79248"/>
                  </a:lnTo>
                  <a:lnTo>
                    <a:pt x="2933700" y="74675"/>
                  </a:lnTo>
                  <a:lnTo>
                    <a:pt x="2923724" y="65531"/>
                  </a:lnTo>
                  <a:close/>
                </a:path>
                <a:path extrusionOk="0" h="3066415" w="3009900">
                  <a:moveTo>
                    <a:pt x="130683" y="65531"/>
                  </a:moveTo>
                  <a:lnTo>
                    <a:pt x="129540" y="65531"/>
                  </a:lnTo>
                  <a:lnTo>
                    <a:pt x="128016" y="67055"/>
                  </a:lnTo>
                  <a:lnTo>
                    <a:pt x="130683" y="65531"/>
                  </a:lnTo>
                  <a:close/>
                </a:path>
                <a:path extrusionOk="0" h="3066415" w="3009900">
                  <a:moveTo>
                    <a:pt x="2869256" y="27431"/>
                  </a:moveTo>
                  <a:lnTo>
                    <a:pt x="2764536" y="27431"/>
                  </a:lnTo>
                  <a:lnTo>
                    <a:pt x="2776728" y="28955"/>
                  </a:lnTo>
                  <a:lnTo>
                    <a:pt x="2775204" y="28955"/>
                  </a:lnTo>
                  <a:lnTo>
                    <a:pt x="2799588" y="32003"/>
                  </a:lnTo>
                  <a:lnTo>
                    <a:pt x="2798064" y="32003"/>
                  </a:lnTo>
                  <a:lnTo>
                    <a:pt x="2810256" y="35051"/>
                  </a:lnTo>
                  <a:lnTo>
                    <a:pt x="2820924" y="38100"/>
                  </a:lnTo>
                  <a:lnTo>
                    <a:pt x="2842260" y="45720"/>
                  </a:lnTo>
                  <a:lnTo>
                    <a:pt x="2840736" y="45720"/>
                  </a:lnTo>
                  <a:lnTo>
                    <a:pt x="2862072" y="54864"/>
                  </a:lnTo>
                  <a:lnTo>
                    <a:pt x="2881884" y="67055"/>
                  </a:lnTo>
                  <a:lnTo>
                    <a:pt x="2880360" y="65531"/>
                  </a:lnTo>
                  <a:lnTo>
                    <a:pt x="2923724" y="65531"/>
                  </a:lnTo>
                  <a:lnTo>
                    <a:pt x="2915412" y="57911"/>
                  </a:lnTo>
                  <a:lnTo>
                    <a:pt x="2875788" y="30479"/>
                  </a:lnTo>
                  <a:lnTo>
                    <a:pt x="2869256"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161" name="Google Shape;161;p9"/>
            <p:cNvPicPr preferRelativeResize="0"/>
            <p:nvPr/>
          </p:nvPicPr>
          <p:blipFill rotWithShape="1">
            <a:blip r:embed="rId5">
              <a:alphaModFix/>
            </a:blip>
            <a:srcRect b="0" l="0" r="0" t="0"/>
            <a:stretch/>
          </p:blipFill>
          <p:spPr>
            <a:xfrm>
              <a:off x="1807463" y="1080515"/>
              <a:ext cx="528827" cy="690372"/>
            </a:xfrm>
            <a:prstGeom prst="rect">
              <a:avLst/>
            </a:prstGeom>
            <a:noFill/>
            <a:ln>
              <a:noFill/>
            </a:ln>
          </p:spPr>
        </p:pic>
      </p:grpSp>
      <p:sp>
        <p:nvSpPr>
          <p:cNvPr id="162" name="Google Shape;162;p9"/>
          <p:cNvSpPr txBox="1"/>
          <p:nvPr/>
        </p:nvSpPr>
        <p:spPr>
          <a:xfrm>
            <a:off x="699837" y="1820169"/>
            <a:ext cx="2872748" cy="1763623"/>
          </a:xfrm>
          <a:prstGeom prst="rect">
            <a:avLst/>
          </a:prstGeom>
          <a:noFill/>
          <a:ln>
            <a:noFill/>
          </a:ln>
        </p:spPr>
        <p:txBody>
          <a:bodyPr anchorCtr="0" anchor="t" bIns="0" lIns="0" spcFirstLastPara="1" rIns="0" wrap="square" tIns="116825">
            <a:spAutoFit/>
          </a:bodyPr>
          <a:lstStyle/>
          <a:p>
            <a:pPr indent="0" lvl="0" marL="49530" marR="0" rtl="0" algn="ctr">
              <a:lnSpc>
                <a:spcPct val="100000"/>
              </a:lnSpc>
              <a:spcBef>
                <a:spcPts val="0"/>
              </a:spcBef>
              <a:spcAft>
                <a:spcPts val="0"/>
              </a:spcAft>
              <a:buNone/>
            </a:pPr>
            <a:r>
              <a:rPr lang="ja-JP" sz="1500">
                <a:solidFill>
                  <a:srgbClr val="005BAC"/>
                </a:solidFill>
                <a:latin typeface="Meiryo"/>
                <a:ea typeface="Meiryo"/>
                <a:cs typeface="Meiryo"/>
                <a:sym typeface="Meiryo"/>
              </a:rPr>
              <a:t>身元確認済み電子証明書</a:t>
            </a:r>
            <a:endParaRPr sz="1500">
              <a:solidFill>
                <a:schemeClr val="dk1"/>
              </a:solidFill>
              <a:latin typeface="Meiryo"/>
              <a:ea typeface="Meiryo"/>
              <a:cs typeface="Meiryo"/>
              <a:sym typeface="Meiryo"/>
            </a:endParaRPr>
          </a:p>
          <a:p>
            <a:pPr indent="0" lvl="0" marL="0" marR="0" rtl="0" algn="ctr">
              <a:lnSpc>
                <a:spcPct val="100000"/>
              </a:lnSpc>
              <a:spcBef>
                <a:spcPts val="690"/>
              </a:spcBef>
              <a:spcAft>
                <a:spcPts val="0"/>
              </a:spcAft>
              <a:buNone/>
            </a:pPr>
            <a:r>
              <a:rPr lang="ja-JP" sz="1300">
                <a:solidFill>
                  <a:srgbClr val="E4461B"/>
                </a:solidFill>
                <a:latin typeface="Meiryo"/>
                <a:ea typeface="Meiryo"/>
                <a:cs typeface="Meiryo"/>
                <a:sym typeface="Meiryo"/>
              </a:rPr>
              <a:t>国内シェア</a:t>
            </a:r>
            <a:r>
              <a:rPr b="1" lang="ja-JP" sz="1300">
                <a:solidFill>
                  <a:srgbClr val="E4461B"/>
                </a:solidFill>
                <a:latin typeface="Meiryo"/>
                <a:ea typeface="Meiryo"/>
                <a:cs typeface="Meiryo"/>
                <a:sym typeface="Meiryo"/>
              </a:rPr>
              <a:t>No.1</a:t>
            </a:r>
            <a:r>
              <a:rPr lang="ja-JP" sz="1300">
                <a:solidFill>
                  <a:srgbClr val="E4461B"/>
                </a:solidFill>
                <a:latin typeface="Meiryo"/>
                <a:ea typeface="Meiryo"/>
                <a:cs typeface="Meiryo"/>
                <a:sym typeface="Meiryo"/>
              </a:rPr>
              <a:t>の電子認証局と連携</a:t>
            </a:r>
            <a:endParaRPr sz="1300">
              <a:solidFill>
                <a:schemeClr val="dk1"/>
              </a:solidFill>
              <a:latin typeface="Meiryo"/>
              <a:ea typeface="Meiryo"/>
              <a:cs typeface="Meiryo"/>
              <a:sym typeface="Meiryo"/>
            </a:endParaRPr>
          </a:p>
          <a:p>
            <a:pPr indent="0" lvl="0" marL="59689" marR="68580" rtl="0" algn="l">
              <a:lnSpc>
                <a:spcPct val="124000"/>
              </a:lnSpc>
              <a:spcBef>
                <a:spcPts val="340"/>
              </a:spcBef>
              <a:spcAft>
                <a:spcPts val="0"/>
              </a:spcAft>
              <a:buNone/>
            </a:pPr>
            <a:r>
              <a:rPr lang="ja-JP" sz="1150">
                <a:solidFill>
                  <a:srgbClr val="345EA8"/>
                </a:solidFill>
                <a:latin typeface="Meiryo"/>
                <a:ea typeface="Meiryo"/>
                <a:cs typeface="Meiryo"/>
                <a:sym typeface="Meiryo"/>
              </a:rPr>
              <a:t>全世界で2500万枚の発行実績がある 証明書発行システムと直接連携。国 際的な審査基準（WebTrust）を満たす 電子認証局を子会社にもつ当社だか らこそ実現できる信頼性を提供しま す。</a:t>
            </a:r>
            <a:endParaRPr sz="1150">
              <a:solidFill>
                <a:schemeClr val="dk1"/>
              </a:solidFill>
              <a:latin typeface="Meiryo"/>
              <a:ea typeface="Meiryo"/>
              <a:cs typeface="Meiryo"/>
              <a:sym typeface="Meiryo"/>
            </a:endParaRPr>
          </a:p>
        </p:txBody>
      </p:sp>
      <p:sp>
        <p:nvSpPr>
          <p:cNvPr id="163" name="Google Shape;163;p9"/>
          <p:cNvSpPr txBox="1"/>
          <p:nvPr/>
        </p:nvSpPr>
        <p:spPr>
          <a:xfrm>
            <a:off x="3918234" y="1840272"/>
            <a:ext cx="2820860" cy="1765548"/>
          </a:xfrm>
          <a:prstGeom prst="rect">
            <a:avLst/>
          </a:prstGeom>
          <a:noFill/>
          <a:ln>
            <a:noFill/>
          </a:ln>
        </p:spPr>
        <p:txBody>
          <a:bodyPr anchorCtr="0" anchor="t" bIns="0" lIns="0" spcFirstLastPara="1" rIns="0" wrap="square" tIns="118725">
            <a:spAutoFit/>
          </a:bodyPr>
          <a:lstStyle/>
          <a:p>
            <a:pPr indent="0" lvl="0" marL="100965" marR="0" rtl="0" algn="l">
              <a:lnSpc>
                <a:spcPct val="100000"/>
              </a:lnSpc>
              <a:spcBef>
                <a:spcPts val="0"/>
              </a:spcBef>
              <a:spcAft>
                <a:spcPts val="0"/>
              </a:spcAft>
              <a:buNone/>
            </a:pPr>
            <a:r>
              <a:rPr lang="ja-JP" sz="1500">
                <a:solidFill>
                  <a:srgbClr val="005BAC"/>
                </a:solidFill>
                <a:latin typeface="Meiryo"/>
                <a:ea typeface="Meiryo"/>
                <a:cs typeface="Meiryo"/>
                <a:sym typeface="Meiryo"/>
              </a:rPr>
              <a:t>Adobe Approved Trust List</a:t>
            </a:r>
            <a:endParaRPr sz="1500">
              <a:solidFill>
                <a:schemeClr val="dk1"/>
              </a:solidFill>
              <a:latin typeface="Meiryo"/>
              <a:ea typeface="Meiryo"/>
              <a:cs typeface="Meiryo"/>
              <a:sym typeface="Meiryo"/>
            </a:endParaRPr>
          </a:p>
          <a:p>
            <a:pPr indent="0" lvl="0" marL="12700" marR="0" rtl="0" algn="ctr">
              <a:lnSpc>
                <a:spcPct val="100000"/>
              </a:lnSpc>
              <a:spcBef>
                <a:spcPts val="700"/>
              </a:spcBef>
              <a:spcAft>
                <a:spcPts val="0"/>
              </a:spcAft>
              <a:buNone/>
            </a:pPr>
            <a:r>
              <a:rPr b="1" lang="ja-JP" sz="1300">
                <a:solidFill>
                  <a:srgbClr val="E4461B"/>
                </a:solidFill>
                <a:latin typeface="Meiryo"/>
                <a:ea typeface="Meiryo"/>
                <a:cs typeface="Meiryo"/>
                <a:sym typeface="Meiryo"/>
              </a:rPr>
              <a:t>Adobe</a:t>
            </a:r>
            <a:r>
              <a:rPr lang="ja-JP" sz="1300">
                <a:solidFill>
                  <a:srgbClr val="E4461B"/>
                </a:solidFill>
                <a:latin typeface="Meiryo"/>
                <a:ea typeface="Meiryo"/>
                <a:cs typeface="Meiryo"/>
                <a:sym typeface="Meiryo"/>
              </a:rPr>
              <a:t>認定のルート証明書を採用</a:t>
            </a:r>
            <a:endParaRPr sz="1300">
              <a:solidFill>
                <a:schemeClr val="dk1"/>
              </a:solidFill>
              <a:latin typeface="Meiryo"/>
              <a:ea typeface="Meiryo"/>
              <a:cs typeface="Meiryo"/>
              <a:sym typeface="Meiryo"/>
            </a:endParaRPr>
          </a:p>
          <a:p>
            <a:pPr indent="-635" lvl="0" marL="60960" marR="5080" rtl="0" algn="l">
              <a:lnSpc>
                <a:spcPct val="123900"/>
              </a:lnSpc>
              <a:spcBef>
                <a:spcPts val="325"/>
              </a:spcBef>
              <a:spcAft>
                <a:spcPts val="0"/>
              </a:spcAft>
              <a:buNone/>
            </a:pPr>
            <a:r>
              <a:rPr lang="ja-JP" sz="1150">
                <a:solidFill>
                  <a:srgbClr val="345EA8"/>
                </a:solidFill>
                <a:latin typeface="Meiryo"/>
                <a:ea typeface="Meiryo"/>
                <a:cs typeface="Meiryo"/>
                <a:sym typeface="Meiryo"/>
              </a:rPr>
              <a:t>Adobe社より要求される厳格な技術要 件を満たす信頼性の高いルート証 明書を使用。Adobe Reader でも簡単に 電子署名の有効性を検証でき、締 結相手方にも安心いただけます。</a:t>
            </a:r>
            <a:endParaRPr sz="1150">
              <a:solidFill>
                <a:schemeClr val="dk1"/>
              </a:solidFill>
              <a:latin typeface="Meiryo"/>
              <a:ea typeface="Meiryo"/>
              <a:cs typeface="Meiryo"/>
              <a:sym typeface="Meiryo"/>
            </a:endParaRPr>
          </a:p>
        </p:txBody>
      </p:sp>
      <p:sp>
        <p:nvSpPr>
          <p:cNvPr id="164" name="Google Shape;164;p9"/>
          <p:cNvSpPr txBox="1"/>
          <p:nvPr/>
        </p:nvSpPr>
        <p:spPr>
          <a:xfrm>
            <a:off x="7349581" y="1873370"/>
            <a:ext cx="2288540" cy="1511935"/>
          </a:xfrm>
          <a:prstGeom prst="rect">
            <a:avLst/>
          </a:prstGeom>
          <a:noFill/>
          <a:ln>
            <a:noFill/>
          </a:ln>
        </p:spPr>
        <p:txBody>
          <a:bodyPr anchorCtr="0" anchor="t" bIns="0" lIns="0" spcFirstLastPara="1" rIns="0" wrap="square" tIns="106025">
            <a:spAutoFit/>
          </a:bodyPr>
          <a:lstStyle/>
          <a:p>
            <a:pPr indent="0" lvl="0" marL="553720" marR="0" rtl="0" algn="l">
              <a:lnSpc>
                <a:spcPct val="100000"/>
              </a:lnSpc>
              <a:spcBef>
                <a:spcPts val="0"/>
              </a:spcBef>
              <a:spcAft>
                <a:spcPts val="0"/>
              </a:spcAft>
              <a:buNone/>
            </a:pPr>
            <a:r>
              <a:rPr lang="ja-JP" sz="1500">
                <a:solidFill>
                  <a:srgbClr val="005BAC"/>
                </a:solidFill>
                <a:latin typeface="Meiryo"/>
                <a:ea typeface="Meiryo"/>
                <a:cs typeface="Meiryo"/>
                <a:sym typeface="Meiryo"/>
              </a:rPr>
              <a:t>税務対応も安心</a:t>
            </a:r>
            <a:endParaRPr sz="1500">
              <a:solidFill>
                <a:schemeClr val="dk1"/>
              </a:solidFill>
              <a:latin typeface="Meiryo"/>
              <a:ea typeface="Meiryo"/>
              <a:cs typeface="Meiryo"/>
              <a:sym typeface="Meiryo"/>
            </a:endParaRPr>
          </a:p>
          <a:p>
            <a:pPr indent="190500" lvl="0" marL="12700" marR="5080" rtl="0" algn="l">
              <a:lnSpc>
                <a:spcPct val="125499"/>
              </a:lnSpc>
              <a:spcBef>
                <a:spcPts val="220"/>
              </a:spcBef>
              <a:spcAft>
                <a:spcPts val="0"/>
              </a:spcAft>
              <a:buNone/>
            </a:pPr>
            <a:r>
              <a:rPr lang="ja-JP" sz="1300">
                <a:solidFill>
                  <a:srgbClr val="E4461B"/>
                </a:solidFill>
                <a:latin typeface="Meiryo"/>
                <a:ea typeface="Meiryo"/>
                <a:cs typeface="Meiryo"/>
                <a:sym typeface="Meiryo"/>
              </a:rPr>
              <a:t>電子帳簿保存法に標準対応 </a:t>
            </a:r>
            <a:r>
              <a:rPr lang="ja-JP" sz="1150">
                <a:solidFill>
                  <a:srgbClr val="345EA8"/>
                </a:solidFill>
                <a:latin typeface="Meiryo"/>
                <a:ea typeface="Meiryo"/>
                <a:cs typeface="Meiryo"/>
                <a:sym typeface="Meiryo"/>
              </a:rPr>
              <a:t>税法上で要求される検索機能や見 読性を標準実装。締結済みの電子 契約を紙に印刷することなくその まま長期保存が可能。</a:t>
            </a:r>
            <a:endParaRPr sz="1150">
              <a:solidFill>
                <a:schemeClr val="dk1"/>
              </a:solidFill>
              <a:latin typeface="Meiryo"/>
              <a:ea typeface="Meiryo"/>
              <a:cs typeface="Meiryo"/>
              <a:sym typeface="Meiryo"/>
            </a:endParaRPr>
          </a:p>
        </p:txBody>
      </p:sp>
      <p:grpSp>
        <p:nvGrpSpPr>
          <p:cNvPr id="165" name="Google Shape;165;p9"/>
          <p:cNvGrpSpPr/>
          <p:nvPr/>
        </p:nvGrpSpPr>
        <p:grpSpPr>
          <a:xfrm>
            <a:off x="2106167" y="4002023"/>
            <a:ext cx="3168650" cy="3068320"/>
            <a:chOff x="2106167" y="4002023"/>
            <a:chExt cx="3168650" cy="3068320"/>
          </a:xfrm>
        </p:grpSpPr>
        <p:sp>
          <p:nvSpPr>
            <p:cNvPr id="166" name="Google Shape;166;p9"/>
            <p:cNvSpPr/>
            <p:nvPr/>
          </p:nvSpPr>
          <p:spPr>
            <a:xfrm>
              <a:off x="2106167" y="4002023"/>
              <a:ext cx="3168650" cy="3068320"/>
            </a:xfrm>
            <a:custGeom>
              <a:rect b="b" l="l" r="r" t="t"/>
              <a:pathLst>
                <a:path extrusionOk="0" h="3068320" w="3168650">
                  <a:moveTo>
                    <a:pt x="2932176" y="1524"/>
                  </a:moveTo>
                  <a:lnTo>
                    <a:pt x="236219" y="1524"/>
                  </a:lnTo>
                  <a:lnTo>
                    <a:pt x="222504" y="3048"/>
                  </a:lnTo>
                  <a:lnTo>
                    <a:pt x="210312" y="6096"/>
                  </a:lnTo>
                  <a:lnTo>
                    <a:pt x="196595" y="9143"/>
                  </a:lnTo>
                  <a:lnTo>
                    <a:pt x="160019" y="21336"/>
                  </a:lnTo>
                  <a:lnTo>
                    <a:pt x="115824" y="45720"/>
                  </a:lnTo>
                  <a:lnTo>
                    <a:pt x="77724" y="77724"/>
                  </a:lnTo>
                  <a:lnTo>
                    <a:pt x="45719" y="115824"/>
                  </a:lnTo>
                  <a:lnTo>
                    <a:pt x="21336" y="160020"/>
                  </a:lnTo>
                  <a:lnTo>
                    <a:pt x="9143" y="196596"/>
                  </a:lnTo>
                  <a:lnTo>
                    <a:pt x="6095" y="210312"/>
                  </a:lnTo>
                  <a:lnTo>
                    <a:pt x="3048" y="222503"/>
                  </a:lnTo>
                  <a:lnTo>
                    <a:pt x="1524" y="236220"/>
                  </a:lnTo>
                  <a:lnTo>
                    <a:pt x="1524" y="248412"/>
                  </a:lnTo>
                  <a:lnTo>
                    <a:pt x="0" y="262127"/>
                  </a:lnTo>
                  <a:lnTo>
                    <a:pt x="0" y="2805684"/>
                  </a:lnTo>
                  <a:lnTo>
                    <a:pt x="1524" y="2819400"/>
                  </a:lnTo>
                  <a:lnTo>
                    <a:pt x="1524" y="2833116"/>
                  </a:lnTo>
                  <a:lnTo>
                    <a:pt x="12192" y="2883408"/>
                  </a:lnTo>
                  <a:lnTo>
                    <a:pt x="32004" y="2930652"/>
                  </a:lnTo>
                  <a:lnTo>
                    <a:pt x="60959" y="2971800"/>
                  </a:lnTo>
                  <a:lnTo>
                    <a:pt x="96012" y="3008376"/>
                  </a:lnTo>
                  <a:lnTo>
                    <a:pt x="137159" y="3035808"/>
                  </a:lnTo>
                  <a:lnTo>
                    <a:pt x="184404" y="3055620"/>
                  </a:lnTo>
                  <a:lnTo>
                    <a:pt x="210312" y="3061716"/>
                  </a:lnTo>
                  <a:lnTo>
                    <a:pt x="222504" y="3064764"/>
                  </a:lnTo>
                  <a:lnTo>
                    <a:pt x="236219" y="3066288"/>
                  </a:lnTo>
                  <a:lnTo>
                    <a:pt x="248412" y="3067812"/>
                  </a:lnTo>
                  <a:lnTo>
                    <a:pt x="2919984" y="3067812"/>
                  </a:lnTo>
                  <a:lnTo>
                    <a:pt x="2932176" y="3066288"/>
                  </a:lnTo>
                  <a:lnTo>
                    <a:pt x="2945892" y="3064764"/>
                  </a:lnTo>
                  <a:lnTo>
                    <a:pt x="2958084" y="3061716"/>
                  </a:lnTo>
                  <a:lnTo>
                    <a:pt x="2971799" y="3058668"/>
                  </a:lnTo>
                  <a:lnTo>
                    <a:pt x="2983992" y="3055620"/>
                  </a:lnTo>
                  <a:lnTo>
                    <a:pt x="3008376" y="3046476"/>
                  </a:lnTo>
                  <a:lnTo>
                    <a:pt x="3021438" y="3040380"/>
                  </a:lnTo>
                  <a:lnTo>
                    <a:pt x="251459" y="3040380"/>
                  </a:lnTo>
                  <a:lnTo>
                    <a:pt x="237744" y="3038856"/>
                  </a:lnTo>
                  <a:lnTo>
                    <a:pt x="239268" y="3038856"/>
                  </a:lnTo>
                  <a:lnTo>
                    <a:pt x="214883" y="3035808"/>
                  </a:lnTo>
                  <a:lnTo>
                    <a:pt x="204215" y="3032760"/>
                  </a:lnTo>
                  <a:lnTo>
                    <a:pt x="192024" y="3029712"/>
                  </a:lnTo>
                  <a:lnTo>
                    <a:pt x="193548" y="3029712"/>
                  </a:lnTo>
                  <a:lnTo>
                    <a:pt x="170687" y="3022091"/>
                  </a:lnTo>
                  <a:lnTo>
                    <a:pt x="172212" y="3022091"/>
                  </a:lnTo>
                  <a:lnTo>
                    <a:pt x="152617" y="3012948"/>
                  </a:lnTo>
                  <a:lnTo>
                    <a:pt x="150875" y="3012948"/>
                  </a:lnTo>
                  <a:lnTo>
                    <a:pt x="133265" y="3000756"/>
                  </a:lnTo>
                  <a:lnTo>
                    <a:pt x="132587" y="3000756"/>
                  </a:lnTo>
                  <a:lnTo>
                    <a:pt x="114757" y="2987040"/>
                  </a:lnTo>
                  <a:lnTo>
                    <a:pt x="114300" y="2987040"/>
                  </a:lnTo>
                  <a:lnTo>
                    <a:pt x="96012" y="2971800"/>
                  </a:lnTo>
                  <a:lnTo>
                    <a:pt x="97536" y="2971800"/>
                  </a:lnTo>
                  <a:lnTo>
                    <a:pt x="80771" y="2955036"/>
                  </a:lnTo>
                  <a:lnTo>
                    <a:pt x="82295" y="2955036"/>
                  </a:lnTo>
                  <a:lnTo>
                    <a:pt x="67056" y="2936748"/>
                  </a:lnTo>
                  <a:lnTo>
                    <a:pt x="68580" y="2936748"/>
                  </a:lnTo>
                  <a:lnTo>
                    <a:pt x="57325" y="2918460"/>
                  </a:lnTo>
                  <a:lnTo>
                    <a:pt x="56387" y="2918460"/>
                  </a:lnTo>
                  <a:lnTo>
                    <a:pt x="45719" y="2897124"/>
                  </a:lnTo>
                  <a:lnTo>
                    <a:pt x="47243" y="2897124"/>
                  </a:lnTo>
                  <a:lnTo>
                    <a:pt x="38709" y="2875788"/>
                  </a:lnTo>
                  <a:lnTo>
                    <a:pt x="38100" y="2875788"/>
                  </a:lnTo>
                  <a:lnTo>
                    <a:pt x="35432" y="2865120"/>
                  </a:lnTo>
                  <a:lnTo>
                    <a:pt x="35051" y="2865120"/>
                  </a:lnTo>
                  <a:lnTo>
                    <a:pt x="32004" y="2852928"/>
                  </a:lnTo>
                  <a:lnTo>
                    <a:pt x="33527" y="2852928"/>
                  </a:lnTo>
                  <a:lnTo>
                    <a:pt x="30861" y="2842260"/>
                  </a:lnTo>
                  <a:lnTo>
                    <a:pt x="30480" y="2842260"/>
                  </a:lnTo>
                  <a:lnTo>
                    <a:pt x="28956" y="2830068"/>
                  </a:lnTo>
                  <a:lnTo>
                    <a:pt x="28956" y="2817876"/>
                  </a:lnTo>
                  <a:lnTo>
                    <a:pt x="27431" y="2805684"/>
                  </a:lnTo>
                  <a:lnTo>
                    <a:pt x="27431" y="262127"/>
                  </a:lnTo>
                  <a:lnTo>
                    <a:pt x="28956" y="249936"/>
                  </a:lnTo>
                  <a:lnTo>
                    <a:pt x="28956" y="237743"/>
                  </a:lnTo>
                  <a:lnTo>
                    <a:pt x="29146" y="237743"/>
                  </a:lnTo>
                  <a:lnTo>
                    <a:pt x="30480" y="227075"/>
                  </a:lnTo>
                  <a:lnTo>
                    <a:pt x="33146" y="216408"/>
                  </a:lnTo>
                  <a:lnTo>
                    <a:pt x="32004" y="216408"/>
                  </a:lnTo>
                  <a:lnTo>
                    <a:pt x="38100" y="192024"/>
                  </a:lnTo>
                  <a:lnTo>
                    <a:pt x="38709" y="192024"/>
                  </a:lnTo>
                  <a:lnTo>
                    <a:pt x="46634" y="172212"/>
                  </a:lnTo>
                  <a:lnTo>
                    <a:pt x="45719" y="172212"/>
                  </a:lnTo>
                  <a:lnTo>
                    <a:pt x="56387" y="150875"/>
                  </a:lnTo>
                  <a:lnTo>
                    <a:pt x="67642" y="132587"/>
                  </a:lnTo>
                  <a:lnTo>
                    <a:pt x="67056" y="132587"/>
                  </a:lnTo>
                  <a:lnTo>
                    <a:pt x="81123" y="114300"/>
                  </a:lnTo>
                  <a:lnTo>
                    <a:pt x="80771" y="114300"/>
                  </a:lnTo>
                  <a:lnTo>
                    <a:pt x="96138" y="97536"/>
                  </a:lnTo>
                  <a:lnTo>
                    <a:pt x="97536" y="96012"/>
                  </a:lnTo>
                  <a:lnTo>
                    <a:pt x="97674" y="96012"/>
                  </a:lnTo>
                  <a:lnTo>
                    <a:pt x="114300" y="80772"/>
                  </a:lnTo>
                  <a:lnTo>
                    <a:pt x="114757" y="80772"/>
                  </a:lnTo>
                  <a:lnTo>
                    <a:pt x="132587" y="67055"/>
                  </a:lnTo>
                  <a:lnTo>
                    <a:pt x="133540" y="67055"/>
                  </a:lnTo>
                  <a:lnTo>
                    <a:pt x="150875" y="56387"/>
                  </a:lnTo>
                  <a:lnTo>
                    <a:pt x="149351" y="56387"/>
                  </a:lnTo>
                  <a:lnTo>
                    <a:pt x="172212" y="45720"/>
                  </a:lnTo>
                  <a:lnTo>
                    <a:pt x="174497" y="45720"/>
                  </a:lnTo>
                  <a:lnTo>
                    <a:pt x="193548" y="38100"/>
                  </a:lnTo>
                  <a:lnTo>
                    <a:pt x="192024" y="38100"/>
                  </a:lnTo>
                  <a:lnTo>
                    <a:pt x="204215" y="35051"/>
                  </a:lnTo>
                  <a:lnTo>
                    <a:pt x="214883" y="33527"/>
                  </a:lnTo>
                  <a:lnTo>
                    <a:pt x="227075" y="30479"/>
                  </a:lnTo>
                  <a:lnTo>
                    <a:pt x="239268" y="28955"/>
                  </a:lnTo>
                  <a:lnTo>
                    <a:pt x="249936" y="28955"/>
                  </a:lnTo>
                  <a:lnTo>
                    <a:pt x="262127" y="27431"/>
                  </a:lnTo>
                  <a:lnTo>
                    <a:pt x="3021438" y="27431"/>
                  </a:lnTo>
                  <a:lnTo>
                    <a:pt x="3008376" y="21336"/>
                  </a:lnTo>
                  <a:lnTo>
                    <a:pt x="2983992" y="12191"/>
                  </a:lnTo>
                  <a:lnTo>
                    <a:pt x="2971799" y="9143"/>
                  </a:lnTo>
                  <a:lnTo>
                    <a:pt x="2958084" y="6096"/>
                  </a:lnTo>
                  <a:lnTo>
                    <a:pt x="2945892" y="3048"/>
                  </a:lnTo>
                  <a:lnTo>
                    <a:pt x="2932176" y="1524"/>
                  </a:lnTo>
                  <a:close/>
                </a:path>
                <a:path extrusionOk="0" h="3068320" w="3168650">
                  <a:moveTo>
                    <a:pt x="3017520" y="3011424"/>
                  </a:moveTo>
                  <a:lnTo>
                    <a:pt x="2996184" y="3022091"/>
                  </a:lnTo>
                  <a:lnTo>
                    <a:pt x="2997708" y="3022091"/>
                  </a:lnTo>
                  <a:lnTo>
                    <a:pt x="2974847" y="3029712"/>
                  </a:lnTo>
                  <a:lnTo>
                    <a:pt x="2976372" y="3029712"/>
                  </a:lnTo>
                  <a:lnTo>
                    <a:pt x="2951987" y="3035808"/>
                  </a:lnTo>
                  <a:lnTo>
                    <a:pt x="2953511" y="3035808"/>
                  </a:lnTo>
                  <a:lnTo>
                    <a:pt x="2929128" y="3038856"/>
                  </a:lnTo>
                  <a:lnTo>
                    <a:pt x="2930652" y="3038856"/>
                  </a:lnTo>
                  <a:lnTo>
                    <a:pt x="2916935" y="3040380"/>
                  </a:lnTo>
                  <a:lnTo>
                    <a:pt x="3021438" y="3040380"/>
                  </a:lnTo>
                  <a:lnTo>
                    <a:pt x="3031235" y="3035808"/>
                  </a:lnTo>
                  <a:lnTo>
                    <a:pt x="3052572" y="3023616"/>
                  </a:lnTo>
                  <a:lnTo>
                    <a:pt x="3066440" y="3012948"/>
                  </a:lnTo>
                  <a:lnTo>
                    <a:pt x="3017520" y="3012948"/>
                  </a:lnTo>
                  <a:lnTo>
                    <a:pt x="3017520" y="3011424"/>
                  </a:lnTo>
                  <a:close/>
                </a:path>
                <a:path extrusionOk="0" h="3068320" w="3168650">
                  <a:moveTo>
                    <a:pt x="149351" y="3011424"/>
                  </a:moveTo>
                  <a:lnTo>
                    <a:pt x="150875" y="3012948"/>
                  </a:lnTo>
                  <a:lnTo>
                    <a:pt x="152617" y="3012948"/>
                  </a:lnTo>
                  <a:lnTo>
                    <a:pt x="149351" y="3011424"/>
                  </a:lnTo>
                  <a:close/>
                </a:path>
                <a:path extrusionOk="0" h="3068320" w="3168650">
                  <a:moveTo>
                    <a:pt x="3037332" y="2999232"/>
                  </a:moveTo>
                  <a:lnTo>
                    <a:pt x="3017520" y="3012948"/>
                  </a:lnTo>
                  <a:lnTo>
                    <a:pt x="3066440" y="3012948"/>
                  </a:lnTo>
                  <a:lnTo>
                    <a:pt x="3072384" y="3008376"/>
                  </a:lnTo>
                  <a:lnTo>
                    <a:pt x="3080696" y="3000756"/>
                  </a:lnTo>
                  <a:lnTo>
                    <a:pt x="3035808" y="3000756"/>
                  </a:lnTo>
                  <a:lnTo>
                    <a:pt x="3037332" y="2999232"/>
                  </a:lnTo>
                  <a:close/>
                </a:path>
                <a:path extrusionOk="0" h="3068320" w="3168650">
                  <a:moveTo>
                    <a:pt x="131063" y="2999232"/>
                  </a:moveTo>
                  <a:lnTo>
                    <a:pt x="132587" y="3000756"/>
                  </a:lnTo>
                  <a:lnTo>
                    <a:pt x="133265" y="3000756"/>
                  </a:lnTo>
                  <a:lnTo>
                    <a:pt x="131063" y="2999232"/>
                  </a:lnTo>
                  <a:close/>
                </a:path>
                <a:path extrusionOk="0" h="3068320" w="3168650">
                  <a:moveTo>
                    <a:pt x="3055620" y="2985516"/>
                  </a:moveTo>
                  <a:lnTo>
                    <a:pt x="3035808" y="3000756"/>
                  </a:lnTo>
                  <a:lnTo>
                    <a:pt x="3080696" y="3000756"/>
                  </a:lnTo>
                  <a:lnTo>
                    <a:pt x="3090672" y="2991612"/>
                  </a:lnTo>
                  <a:lnTo>
                    <a:pt x="3094540" y="2987040"/>
                  </a:lnTo>
                  <a:lnTo>
                    <a:pt x="3054096" y="2987040"/>
                  </a:lnTo>
                  <a:lnTo>
                    <a:pt x="3055620" y="2985516"/>
                  </a:lnTo>
                  <a:close/>
                </a:path>
                <a:path extrusionOk="0" h="3068320" w="3168650">
                  <a:moveTo>
                    <a:pt x="112775" y="2985516"/>
                  </a:moveTo>
                  <a:lnTo>
                    <a:pt x="114300" y="2987040"/>
                  </a:lnTo>
                  <a:lnTo>
                    <a:pt x="114757" y="2987040"/>
                  </a:lnTo>
                  <a:lnTo>
                    <a:pt x="112775" y="2985516"/>
                  </a:lnTo>
                  <a:close/>
                </a:path>
                <a:path extrusionOk="0" h="3068320" w="3168650">
                  <a:moveTo>
                    <a:pt x="3072383" y="2970276"/>
                  </a:moveTo>
                  <a:lnTo>
                    <a:pt x="3054096" y="2987040"/>
                  </a:lnTo>
                  <a:lnTo>
                    <a:pt x="3094540" y="2987040"/>
                  </a:lnTo>
                  <a:lnTo>
                    <a:pt x="3107435" y="2971800"/>
                  </a:lnTo>
                  <a:lnTo>
                    <a:pt x="3070860" y="2971800"/>
                  </a:lnTo>
                  <a:lnTo>
                    <a:pt x="3072383" y="2970276"/>
                  </a:lnTo>
                  <a:close/>
                </a:path>
                <a:path extrusionOk="0" h="3068320" w="3168650">
                  <a:moveTo>
                    <a:pt x="3112008" y="2916936"/>
                  </a:moveTo>
                  <a:lnTo>
                    <a:pt x="3099816" y="2936748"/>
                  </a:lnTo>
                  <a:lnTo>
                    <a:pt x="3101340" y="2936748"/>
                  </a:lnTo>
                  <a:lnTo>
                    <a:pt x="3086099" y="2955036"/>
                  </a:lnTo>
                  <a:lnTo>
                    <a:pt x="3087623" y="2955036"/>
                  </a:lnTo>
                  <a:lnTo>
                    <a:pt x="3070860" y="2971800"/>
                  </a:lnTo>
                  <a:lnTo>
                    <a:pt x="3107435" y="2971800"/>
                  </a:lnTo>
                  <a:lnTo>
                    <a:pt x="3122676" y="2951988"/>
                  </a:lnTo>
                  <a:lnTo>
                    <a:pt x="3136392" y="2930652"/>
                  </a:lnTo>
                  <a:lnTo>
                    <a:pt x="3142081" y="2918460"/>
                  </a:lnTo>
                  <a:lnTo>
                    <a:pt x="3112008" y="2918460"/>
                  </a:lnTo>
                  <a:lnTo>
                    <a:pt x="3112008" y="2916936"/>
                  </a:lnTo>
                  <a:close/>
                </a:path>
                <a:path extrusionOk="0" h="3068320" w="3168650">
                  <a:moveTo>
                    <a:pt x="56387" y="2916936"/>
                  </a:moveTo>
                  <a:lnTo>
                    <a:pt x="56387" y="2918460"/>
                  </a:lnTo>
                  <a:lnTo>
                    <a:pt x="57325" y="2918460"/>
                  </a:lnTo>
                  <a:lnTo>
                    <a:pt x="56387" y="2916936"/>
                  </a:lnTo>
                  <a:close/>
                </a:path>
                <a:path extrusionOk="0" h="3068320" w="3168650">
                  <a:moveTo>
                    <a:pt x="3130296" y="2874264"/>
                  </a:moveTo>
                  <a:lnTo>
                    <a:pt x="3121152" y="2897124"/>
                  </a:lnTo>
                  <a:lnTo>
                    <a:pt x="3122676" y="2897124"/>
                  </a:lnTo>
                  <a:lnTo>
                    <a:pt x="3112008" y="2918460"/>
                  </a:lnTo>
                  <a:lnTo>
                    <a:pt x="3142081" y="2918460"/>
                  </a:lnTo>
                  <a:lnTo>
                    <a:pt x="3147060" y="2907791"/>
                  </a:lnTo>
                  <a:lnTo>
                    <a:pt x="3156204" y="2883408"/>
                  </a:lnTo>
                  <a:lnTo>
                    <a:pt x="3158109" y="2875788"/>
                  </a:lnTo>
                  <a:lnTo>
                    <a:pt x="3130296" y="2875788"/>
                  </a:lnTo>
                  <a:lnTo>
                    <a:pt x="3130296" y="2874264"/>
                  </a:lnTo>
                  <a:close/>
                </a:path>
                <a:path extrusionOk="0" h="3068320" w="3168650">
                  <a:moveTo>
                    <a:pt x="38100" y="2874264"/>
                  </a:moveTo>
                  <a:lnTo>
                    <a:pt x="38100" y="2875788"/>
                  </a:lnTo>
                  <a:lnTo>
                    <a:pt x="38709" y="2875788"/>
                  </a:lnTo>
                  <a:lnTo>
                    <a:pt x="38100" y="2874264"/>
                  </a:lnTo>
                  <a:close/>
                </a:path>
                <a:path extrusionOk="0" h="3068320" w="3168650">
                  <a:moveTo>
                    <a:pt x="3133344" y="2863596"/>
                  </a:moveTo>
                  <a:lnTo>
                    <a:pt x="3130296" y="2875788"/>
                  </a:lnTo>
                  <a:lnTo>
                    <a:pt x="3158109" y="2875788"/>
                  </a:lnTo>
                  <a:lnTo>
                    <a:pt x="3160775" y="2865120"/>
                  </a:lnTo>
                  <a:lnTo>
                    <a:pt x="3133344" y="2865120"/>
                  </a:lnTo>
                  <a:lnTo>
                    <a:pt x="3133344" y="2863596"/>
                  </a:lnTo>
                  <a:close/>
                </a:path>
                <a:path extrusionOk="0" h="3068320" w="3168650">
                  <a:moveTo>
                    <a:pt x="35051" y="2863596"/>
                  </a:moveTo>
                  <a:lnTo>
                    <a:pt x="35051" y="2865120"/>
                  </a:lnTo>
                  <a:lnTo>
                    <a:pt x="35432" y="2865120"/>
                  </a:lnTo>
                  <a:lnTo>
                    <a:pt x="35051" y="2863596"/>
                  </a:lnTo>
                  <a:close/>
                </a:path>
                <a:path extrusionOk="0" h="3068320" w="3168650">
                  <a:moveTo>
                    <a:pt x="3137916" y="2840736"/>
                  </a:moveTo>
                  <a:lnTo>
                    <a:pt x="3134868" y="2852928"/>
                  </a:lnTo>
                  <a:lnTo>
                    <a:pt x="3133344" y="2865120"/>
                  </a:lnTo>
                  <a:lnTo>
                    <a:pt x="3160775" y="2865120"/>
                  </a:lnTo>
                  <a:lnTo>
                    <a:pt x="3162299" y="2859024"/>
                  </a:lnTo>
                  <a:lnTo>
                    <a:pt x="3165347" y="2845308"/>
                  </a:lnTo>
                  <a:lnTo>
                    <a:pt x="3165728" y="2842260"/>
                  </a:lnTo>
                  <a:lnTo>
                    <a:pt x="3137916" y="2842260"/>
                  </a:lnTo>
                  <a:lnTo>
                    <a:pt x="3137916" y="2840736"/>
                  </a:lnTo>
                  <a:close/>
                </a:path>
                <a:path extrusionOk="0" h="3068320" w="3168650">
                  <a:moveTo>
                    <a:pt x="30480" y="2840736"/>
                  </a:moveTo>
                  <a:lnTo>
                    <a:pt x="30480" y="2842260"/>
                  </a:lnTo>
                  <a:lnTo>
                    <a:pt x="30861" y="2842260"/>
                  </a:lnTo>
                  <a:lnTo>
                    <a:pt x="30480" y="2840736"/>
                  </a:lnTo>
                  <a:close/>
                </a:path>
                <a:path extrusionOk="0" h="3068320" w="3168650">
                  <a:moveTo>
                    <a:pt x="3168396" y="262127"/>
                  </a:moveTo>
                  <a:lnTo>
                    <a:pt x="3140964" y="262127"/>
                  </a:lnTo>
                  <a:lnTo>
                    <a:pt x="3140964" y="2805684"/>
                  </a:lnTo>
                  <a:lnTo>
                    <a:pt x="3139440" y="2817876"/>
                  </a:lnTo>
                  <a:lnTo>
                    <a:pt x="3139440" y="2830068"/>
                  </a:lnTo>
                  <a:lnTo>
                    <a:pt x="3137916" y="2842260"/>
                  </a:lnTo>
                  <a:lnTo>
                    <a:pt x="3165728" y="2842260"/>
                  </a:lnTo>
                  <a:lnTo>
                    <a:pt x="3166872" y="2833116"/>
                  </a:lnTo>
                  <a:lnTo>
                    <a:pt x="3166872" y="2819400"/>
                  </a:lnTo>
                  <a:lnTo>
                    <a:pt x="3168396" y="2805684"/>
                  </a:lnTo>
                  <a:lnTo>
                    <a:pt x="3168396" y="262127"/>
                  </a:lnTo>
                  <a:close/>
                </a:path>
                <a:path extrusionOk="0" h="3068320" w="3168650">
                  <a:moveTo>
                    <a:pt x="3166872" y="237743"/>
                  </a:moveTo>
                  <a:lnTo>
                    <a:pt x="3139440" y="237743"/>
                  </a:lnTo>
                  <a:lnTo>
                    <a:pt x="3139440" y="249936"/>
                  </a:lnTo>
                  <a:lnTo>
                    <a:pt x="3140964" y="263651"/>
                  </a:lnTo>
                  <a:lnTo>
                    <a:pt x="3140964" y="262127"/>
                  </a:lnTo>
                  <a:lnTo>
                    <a:pt x="3168396" y="262127"/>
                  </a:lnTo>
                  <a:lnTo>
                    <a:pt x="3166872" y="248412"/>
                  </a:lnTo>
                  <a:lnTo>
                    <a:pt x="3166872" y="237743"/>
                  </a:lnTo>
                  <a:close/>
                </a:path>
                <a:path extrusionOk="0" h="3068320" w="3168650">
                  <a:moveTo>
                    <a:pt x="29146" y="237743"/>
                  </a:moveTo>
                  <a:lnTo>
                    <a:pt x="28956" y="237743"/>
                  </a:lnTo>
                  <a:lnTo>
                    <a:pt x="28956" y="239267"/>
                  </a:lnTo>
                  <a:lnTo>
                    <a:pt x="29146" y="237743"/>
                  </a:lnTo>
                  <a:close/>
                </a:path>
                <a:path extrusionOk="0" h="3068320" w="3168650">
                  <a:moveTo>
                    <a:pt x="3163443" y="214884"/>
                  </a:moveTo>
                  <a:lnTo>
                    <a:pt x="3134868" y="214884"/>
                  </a:lnTo>
                  <a:lnTo>
                    <a:pt x="3137916" y="227075"/>
                  </a:lnTo>
                  <a:lnTo>
                    <a:pt x="3139440" y="239267"/>
                  </a:lnTo>
                  <a:lnTo>
                    <a:pt x="3139440" y="237743"/>
                  </a:lnTo>
                  <a:lnTo>
                    <a:pt x="3166872" y="237743"/>
                  </a:lnTo>
                  <a:lnTo>
                    <a:pt x="3166872" y="236220"/>
                  </a:lnTo>
                  <a:lnTo>
                    <a:pt x="3165347" y="222503"/>
                  </a:lnTo>
                  <a:lnTo>
                    <a:pt x="3163443" y="214884"/>
                  </a:lnTo>
                  <a:close/>
                </a:path>
                <a:path extrusionOk="0" h="3068320" w="3168650">
                  <a:moveTo>
                    <a:pt x="33527" y="214884"/>
                  </a:moveTo>
                  <a:lnTo>
                    <a:pt x="32004" y="216408"/>
                  </a:lnTo>
                  <a:lnTo>
                    <a:pt x="33146" y="216408"/>
                  </a:lnTo>
                  <a:lnTo>
                    <a:pt x="33527" y="214884"/>
                  </a:lnTo>
                  <a:close/>
                </a:path>
                <a:path extrusionOk="0" h="3068320" w="3168650">
                  <a:moveTo>
                    <a:pt x="3158109" y="192024"/>
                  </a:moveTo>
                  <a:lnTo>
                    <a:pt x="3130296" y="192024"/>
                  </a:lnTo>
                  <a:lnTo>
                    <a:pt x="3133344" y="204215"/>
                  </a:lnTo>
                  <a:lnTo>
                    <a:pt x="3134868" y="216408"/>
                  </a:lnTo>
                  <a:lnTo>
                    <a:pt x="3134868" y="214884"/>
                  </a:lnTo>
                  <a:lnTo>
                    <a:pt x="3163443" y="214884"/>
                  </a:lnTo>
                  <a:lnTo>
                    <a:pt x="3162299" y="210312"/>
                  </a:lnTo>
                  <a:lnTo>
                    <a:pt x="3159252" y="196596"/>
                  </a:lnTo>
                  <a:lnTo>
                    <a:pt x="3158109" y="192024"/>
                  </a:lnTo>
                  <a:close/>
                </a:path>
                <a:path extrusionOk="0" h="3068320" w="3168650">
                  <a:moveTo>
                    <a:pt x="38709" y="192024"/>
                  </a:moveTo>
                  <a:lnTo>
                    <a:pt x="38100" y="192024"/>
                  </a:lnTo>
                  <a:lnTo>
                    <a:pt x="38100" y="193548"/>
                  </a:lnTo>
                  <a:lnTo>
                    <a:pt x="38709" y="192024"/>
                  </a:lnTo>
                  <a:close/>
                </a:path>
                <a:path extrusionOk="0" h="3068320" w="3168650">
                  <a:moveTo>
                    <a:pt x="3121152" y="170687"/>
                  </a:moveTo>
                  <a:lnTo>
                    <a:pt x="3130296" y="193548"/>
                  </a:lnTo>
                  <a:lnTo>
                    <a:pt x="3130296" y="192024"/>
                  </a:lnTo>
                  <a:lnTo>
                    <a:pt x="3158109" y="192024"/>
                  </a:lnTo>
                  <a:lnTo>
                    <a:pt x="3156204" y="184403"/>
                  </a:lnTo>
                  <a:lnTo>
                    <a:pt x="3151632" y="172212"/>
                  </a:lnTo>
                  <a:lnTo>
                    <a:pt x="3122676" y="172212"/>
                  </a:lnTo>
                  <a:lnTo>
                    <a:pt x="3121152" y="170687"/>
                  </a:lnTo>
                  <a:close/>
                </a:path>
                <a:path extrusionOk="0" h="3068320" w="3168650">
                  <a:moveTo>
                    <a:pt x="47243" y="170687"/>
                  </a:moveTo>
                  <a:lnTo>
                    <a:pt x="45719" y="172212"/>
                  </a:lnTo>
                  <a:lnTo>
                    <a:pt x="46634" y="172212"/>
                  </a:lnTo>
                  <a:lnTo>
                    <a:pt x="47243" y="170687"/>
                  </a:lnTo>
                  <a:close/>
                </a:path>
                <a:path extrusionOk="0" h="3068320" w="3168650">
                  <a:moveTo>
                    <a:pt x="3099816" y="131063"/>
                  </a:moveTo>
                  <a:lnTo>
                    <a:pt x="3112008" y="150875"/>
                  </a:lnTo>
                  <a:lnTo>
                    <a:pt x="3122676" y="172212"/>
                  </a:lnTo>
                  <a:lnTo>
                    <a:pt x="3151632" y="172212"/>
                  </a:lnTo>
                  <a:lnTo>
                    <a:pt x="3147060" y="160020"/>
                  </a:lnTo>
                  <a:lnTo>
                    <a:pt x="3136392" y="137160"/>
                  </a:lnTo>
                  <a:lnTo>
                    <a:pt x="3133452" y="132587"/>
                  </a:lnTo>
                  <a:lnTo>
                    <a:pt x="3101340" y="132587"/>
                  </a:lnTo>
                  <a:lnTo>
                    <a:pt x="3099816" y="131063"/>
                  </a:lnTo>
                  <a:close/>
                </a:path>
                <a:path extrusionOk="0" h="3068320" w="3168650">
                  <a:moveTo>
                    <a:pt x="68580" y="131063"/>
                  </a:moveTo>
                  <a:lnTo>
                    <a:pt x="67056" y="132587"/>
                  </a:lnTo>
                  <a:lnTo>
                    <a:pt x="67642" y="132587"/>
                  </a:lnTo>
                  <a:lnTo>
                    <a:pt x="68580" y="131063"/>
                  </a:lnTo>
                  <a:close/>
                </a:path>
                <a:path extrusionOk="0" h="3068320" w="3168650">
                  <a:moveTo>
                    <a:pt x="3086099" y="112775"/>
                  </a:moveTo>
                  <a:lnTo>
                    <a:pt x="3101340" y="132587"/>
                  </a:lnTo>
                  <a:lnTo>
                    <a:pt x="3133452" y="132587"/>
                  </a:lnTo>
                  <a:lnTo>
                    <a:pt x="3122676" y="115824"/>
                  </a:lnTo>
                  <a:lnTo>
                    <a:pt x="3121503" y="114300"/>
                  </a:lnTo>
                  <a:lnTo>
                    <a:pt x="3087623" y="114300"/>
                  </a:lnTo>
                  <a:lnTo>
                    <a:pt x="3086099" y="112775"/>
                  </a:lnTo>
                  <a:close/>
                </a:path>
                <a:path extrusionOk="0" h="3068320" w="3168650">
                  <a:moveTo>
                    <a:pt x="82295" y="112775"/>
                  </a:moveTo>
                  <a:lnTo>
                    <a:pt x="80771" y="114300"/>
                  </a:lnTo>
                  <a:lnTo>
                    <a:pt x="81123" y="114300"/>
                  </a:lnTo>
                  <a:lnTo>
                    <a:pt x="82295" y="112775"/>
                  </a:lnTo>
                  <a:close/>
                </a:path>
                <a:path extrusionOk="0" h="3068320" w="3168650">
                  <a:moveTo>
                    <a:pt x="3107435" y="96012"/>
                  </a:moveTo>
                  <a:lnTo>
                    <a:pt x="3070860" y="96012"/>
                  </a:lnTo>
                  <a:lnTo>
                    <a:pt x="3072384" y="97536"/>
                  </a:lnTo>
                  <a:lnTo>
                    <a:pt x="3087623" y="114300"/>
                  </a:lnTo>
                  <a:lnTo>
                    <a:pt x="3121503" y="114300"/>
                  </a:lnTo>
                  <a:lnTo>
                    <a:pt x="3107435" y="96012"/>
                  </a:lnTo>
                  <a:close/>
                </a:path>
                <a:path extrusionOk="0" h="3068320" w="3168650">
                  <a:moveTo>
                    <a:pt x="97536" y="96012"/>
                  </a:moveTo>
                  <a:lnTo>
                    <a:pt x="96012" y="97536"/>
                  </a:lnTo>
                  <a:lnTo>
                    <a:pt x="96807" y="96807"/>
                  </a:lnTo>
                  <a:lnTo>
                    <a:pt x="97536" y="96012"/>
                  </a:lnTo>
                  <a:close/>
                </a:path>
                <a:path extrusionOk="0" h="3068320" w="3168650">
                  <a:moveTo>
                    <a:pt x="96807" y="96807"/>
                  </a:moveTo>
                  <a:lnTo>
                    <a:pt x="96012" y="97536"/>
                  </a:lnTo>
                  <a:lnTo>
                    <a:pt x="96807" y="96807"/>
                  </a:lnTo>
                  <a:close/>
                </a:path>
                <a:path extrusionOk="0" h="3068320" w="3168650">
                  <a:moveTo>
                    <a:pt x="3071588" y="96807"/>
                  </a:moveTo>
                  <a:lnTo>
                    <a:pt x="3072257" y="97536"/>
                  </a:lnTo>
                  <a:lnTo>
                    <a:pt x="3071588" y="96807"/>
                  </a:lnTo>
                  <a:close/>
                </a:path>
                <a:path extrusionOk="0" h="3068320" w="3168650">
                  <a:moveTo>
                    <a:pt x="3070860" y="96012"/>
                  </a:moveTo>
                  <a:lnTo>
                    <a:pt x="3071588" y="96807"/>
                  </a:lnTo>
                  <a:lnTo>
                    <a:pt x="3072384" y="97536"/>
                  </a:lnTo>
                  <a:lnTo>
                    <a:pt x="3070860" y="96012"/>
                  </a:lnTo>
                  <a:close/>
                </a:path>
                <a:path extrusionOk="0" h="3068320" w="3168650">
                  <a:moveTo>
                    <a:pt x="97674" y="96012"/>
                  </a:moveTo>
                  <a:lnTo>
                    <a:pt x="97536" y="96012"/>
                  </a:lnTo>
                  <a:lnTo>
                    <a:pt x="96807" y="96807"/>
                  </a:lnTo>
                  <a:lnTo>
                    <a:pt x="97674" y="96012"/>
                  </a:lnTo>
                  <a:close/>
                </a:path>
                <a:path extrusionOk="0" h="3068320" w="3168650">
                  <a:moveTo>
                    <a:pt x="3093466" y="80772"/>
                  </a:moveTo>
                  <a:lnTo>
                    <a:pt x="3054096" y="80772"/>
                  </a:lnTo>
                  <a:lnTo>
                    <a:pt x="3071588" y="96807"/>
                  </a:lnTo>
                  <a:lnTo>
                    <a:pt x="3070860" y="96012"/>
                  </a:lnTo>
                  <a:lnTo>
                    <a:pt x="3107435" y="96012"/>
                  </a:lnTo>
                  <a:lnTo>
                    <a:pt x="3093466" y="80772"/>
                  </a:lnTo>
                  <a:close/>
                </a:path>
                <a:path extrusionOk="0" h="3068320" w="3168650">
                  <a:moveTo>
                    <a:pt x="114757" y="80772"/>
                  </a:moveTo>
                  <a:lnTo>
                    <a:pt x="114300" y="80772"/>
                  </a:lnTo>
                  <a:lnTo>
                    <a:pt x="112775" y="82296"/>
                  </a:lnTo>
                  <a:lnTo>
                    <a:pt x="114757" y="80772"/>
                  </a:lnTo>
                  <a:close/>
                </a:path>
                <a:path extrusionOk="0" h="3068320" w="3168650">
                  <a:moveTo>
                    <a:pt x="3079034" y="67055"/>
                  </a:moveTo>
                  <a:lnTo>
                    <a:pt x="3035808" y="67055"/>
                  </a:lnTo>
                  <a:lnTo>
                    <a:pt x="3055620" y="82296"/>
                  </a:lnTo>
                  <a:lnTo>
                    <a:pt x="3054096" y="80772"/>
                  </a:lnTo>
                  <a:lnTo>
                    <a:pt x="3093466" y="80772"/>
                  </a:lnTo>
                  <a:lnTo>
                    <a:pt x="3090672" y="77724"/>
                  </a:lnTo>
                  <a:lnTo>
                    <a:pt x="3079034" y="67055"/>
                  </a:lnTo>
                  <a:close/>
                </a:path>
                <a:path extrusionOk="0" h="3068320" w="3168650">
                  <a:moveTo>
                    <a:pt x="133540" y="67055"/>
                  </a:moveTo>
                  <a:lnTo>
                    <a:pt x="132587" y="67055"/>
                  </a:lnTo>
                  <a:lnTo>
                    <a:pt x="131063" y="68579"/>
                  </a:lnTo>
                  <a:lnTo>
                    <a:pt x="133540" y="67055"/>
                  </a:lnTo>
                  <a:close/>
                </a:path>
                <a:path extrusionOk="0" h="3068320" w="3168650">
                  <a:moveTo>
                    <a:pt x="3052572" y="45720"/>
                  </a:moveTo>
                  <a:lnTo>
                    <a:pt x="2996184" y="45720"/>
                  </a:lnTo>
                  <a:lnTo>
                    <a:pt x="3017520" y="56387"/>
                  </a:lnTo>
                  <a:lnTo>
                    <a:pt x="3037332" y="68579"/>
                  </a:lnTo>
                  <a:lnTo>
                    <a:pt x="3035808" y="67055"/>
                  </a:lnTo>
                  <a:lnTo>
                    <a:pt x="3079034" y="67055"/>
                  </a:lnTo>
                  <a:lnTo>
                    <a:pt x="3072384" y="60960"/>
                  </a:lnTo>
                  <a:lnTo>
                    <a:pt x="3052572" y="45720"/>
                  </a:lnTo>
                  <a:close/>
                </a:path>
                <a:path extrusionOk="0" h="3068320" w="3168650">
                  <a:moveTo>
                    <a:pt x="174497" y="45720"/>
                  </a:moveTo>
                  <a:lnTo>
                    <a:pt x="172212" y="45720"/>
                  </a:lnTo>
                  <a:lnTo>
                    <a:pt x="170687" y="47243"/>
                  </a:lnTo>
                  <a:lnTo>
                    <a:pt x="174497" y="45720"/>
                  </a:lnTo>
                  <a:close/>
                </a:path>
                <a:path extrusionOk="0" h="3068320" w="3168650">
                  <a:moveTo>
                    <a:pt x="3021438" y="27431"/>
                  </a:moveTo>
                  <a:lnTo>
                    <a:pt x="2904744" y="27431"/>
                  </a:lnTo>
                  <a:lnTo>
                    <a:pt x="2918460" y="28955"/>
                  </a:lnTo>
                  <a:lnTo>
                    <a:pt x="2929128" y="28955"/>
                  </a:lnTo>
                  <a:lnTo>
                    <a:pt x="2941320" y="30479"/>
                  </a:lnTo>
                  <a:lnTo>
                    <a:pt x="2953511" y="33527"/>
                  </a:lnTo>
                  <a:lnTo>
                    <a:pt x="2951987" y="33527"/>
                  </a:lnTo>
                  <a:lnTo>
                    <a:pt x="2964180" y="35051"/>
                  </a:lnTo>
                  <a:lnTo>
                    <a:pt x="2976372" y="38100"/>
                  </a:lnTo>
                  <a:lnTo>
                    <a:pt x="2974847" y="38100"/>
                  </a:lnTo>
                  <a:lnTo>
                    <a:pt x="2997708" y="47243"/>
                  </a:lnTo>
                  <a:lnTo>
                    <a:pt x="2996184" y="45720"/>
                  </a:lnTo>
                  <a:lnTo>
                    <a:pt x="3052572" y="45720"/>
                  </a:lnTo>
                  <a:lnTo>
                    <a:pt x="3031235" y="32003"/>
                  </a:lnTo>
                  <a:lnTo>
                    <a:pt x="3021438" y="27431"/>
                  </a:lnTo>
                  <a:close/>
                </a:path>
                <a:path extrusionOk="0" h="3068320" w="3168650">
                  <a:moveTo>
                    <a:pt x="2906268" y="0"/>
                  </a:moveTo>
                  <a:lnTo>
                    <a:pt x="262127" y="0"/>
                  </a:lnTo>
                  <a:lnTo>
                    <a:pt x="248412" y="1524"/>
                  </a:lnTo>
                  <a:lnTo>
                    <a:pt x="2918460" y="1524"/>
                  </a:lnTo>
                  <a:lnTo>
                    <a:pt x="2906268" y="0"/>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pic>
          <p:nvPicPr>
            <p:cNvPr id="167" name="Google Shape;167;p9"/>
            <p:cNvPicPr preferRelativeResize="0"/>
            <p:nvPr/>
          </p:nvPicPr>
          <p:blipFill rotWithShape="1">
            <a:blip r:embed="rId6">
              <a:alphaModFix/>
            </a:blip>
            <a:srcRect b="0" l="0" r="0" t="0"/>
            <a:stretch/>
          </p:blipFill>
          <p:spPr>
            <a:xfrm>
              <a:off x="3441191" y="4239767"/>
              <a:ext cx="545591" cy="545591"/>
            </a:xfrm>
            <a:prstGeom prst="rect">
              <a:avLst/>
            </a:prstGeom>
            <a:noFill/>
            <a:ln>
              <a:noFill/>
            </a:ln>
          </p:spPr>
        </p:pic>
      </p:grpSp>
      <p:sp>
        <p:nvSpPr>
          <p:cNvPr id="168" name="Google Shape;168;p9"/>
          <p:cNvSpPr/>
          <p:nvPr/>
        </p:nvSpPr>
        <p:spPr>
          <a:xfrm>
            <a:off x="5413247" y="4003547"/>
            <a:ext cx="3008630" cy="3066415"/>
          </a:xfrm>
          <a:custGeom>
            <a:rect b="b" l="l" r="r" t="t"/>
            <a:pathLst>
              <a:path extrusionOk="0" h="3066415" w="3008629">
                <a:moveTo>
                  <a:pt x="2776728" y="0"/>
                </a:moveTo>
                <a:lnTo>
                  <a:pt x="230124" y="0"/>
                </a:lnTo>
                <a:lnTo>
                  <a:pt x="217931" y="3048"/>
                </a:lnTo>
                <a:lnTo>
                  <a:pt x="204215" y="4572"/>
                </a:lnTo>
                <a:lnTo>
                  <a:pt x="156972" y="19812"/>
                </a:lnTo>
                <a:lnTo>
                  <a:pt x="112775" y="42672"/>
                </a:lnTo>
                <a:lnTo>
                  <a:pt x="74675" y="74675"/>
                </a:lnTo>
                <a:lnTo>
                  <a:pt x="42672" y="112775"/>
                </a:lnTo>
                <a:lnTo>
                  <a:pt x="19812" y="156972"/>
                </a:lnTo>
                <a:lnTo>
                  <a:pt x="4572" y="204215"/>
                </a:lnTo>
                <a:lnTo>
                  <a:pt x="0" y="230124"/>
                </a:lnTo>
                <a:lnTo>
                  <a:pt x="0" y="2836164"/>
                </a:lnTo>
                <a:lnTo>
                  <a:pt x="1524" y="2848356"/>
                </a:lnTo>
                <a:lnTo>
                  <a:pt x="7619" y="2872740"/>
                </a:lnTo>
                <a:lnTo>
                  <a:pt x="10667" y="2886456"/>
                </a:lnTo>
                <a:lnTo>
                  <a:pt x="30479" y="2932176"/>
                </a:lnTo>
                <a:lnTo>
                  <a:pt x="57912" y="2973324"/>
                </a:lnTo>
                <a:lnTo>
                  <a:pt x="92963" y="3006852"/>
                </a:lnTo>
                <a:lnTo>
                  <a:pt x="134112" y="3035808"/>
                </a:lnTo>
                <a:lnTo>
                  <a:pt x="179831" y="3054096"/>
                </a:lnTo>
                <a:lnTo>
                  <a:pt x="192024" y="3058667"/>
                </a:lnTo>
                <a:lnTo>
                  <a:pt x="204215" y="3061716"/>
                </a:lnTo>
                <a:lnTo>
                  <a:pt x="217931" y="3063240"/>
                </a:lnTo>
                <a:lnTo>
                  <a:pt x="230124" y="3064764"/>
                </a:lnTo>
                <a:lnTo>
                  <a:pt x="243839" y="3066288"/>
                </a:lnTo>
                <a:lnTo>
                  <a:pt x="2764535" y="3066288"/>
                </a:lnTo>
                <a:lnTo>
                  <a:pt x="2776728" y="3064764"/>
                </a:lnTo>
                <a:lnTo>
                  <a:pt x="2790444" y="3063240"/>
                </a:lnTo>
                <a:lnTo>
                  <a:pt x="2802635" y="3061716"/>
                </a:lnTo>
                <a:lnTo>
                  <a:pt x="2814828" y="3058667"/>
                </a:lnTo>
                <a:lnTo>
                  <a:pt x="2851404" y="3046476"/>
                </a:lnTo>
                <a:lnTo>
                  <a:pt x="2867732" y="3038856"/>
                </a:lnTo>
                <a:lnTo>
                  <a:pt x="245363" y="3038856"/>
                </a:lnTo>
                <a:lnTo>
                  <a:pt x="220979" y="3035808"/>
                </a:lnTo>
                <a:lnTo>
                  <a:pt x="222503" y="3035808"/>
                </a:lnTo>
                <a:lnTo>
                  <a:pt x="210312" y="3034284"/>
                </a:lnTo>
                <a:lnTo>
                  <a:pt x="198119" y="3031236"/>
                </a:lnTo>
                <a:lnTo>
                  <a:pt x="199643" y="3031236"/>
                </a:lnTo>
                <a:lnTo>
                  <a:pt x="187451" y="3028188"/>
                </a:lnTo>
                <a:lnTo>
                  <a:pt x="188975" y="3028188"/>
                </a:lnTo>
                <a:lnTo>
                  <a:pt x="166115" y="3020567"/>
                </a:lnTo>
                <a:lnTo>
                  <a:pt x="167639" y="3020567"/>
                </a:lnTo>
                <a:lnTo>
                  <a:pt x="146303" y="3011424"/>
                </a:lnTo>
                <a:lnTo>
                  <a:pt x="147827" y="3011424"/>
                </a:lnTo>
                <a:lnTo>
                  <a:pt x="130492" y="3000756"/>
                </a:lnTo>
                <a:lnTo>
                  <a:pt x="128015" y="3000756"/>
                </a:lnTo>
                <a:lnTo>
                  <a:pt x="111556" y="2987040"/>
                </a:lnTo>
                <a:lnTo>
                  <a:pt x="111251" y="2987040"/>
                </a:lnTo>
                <a:lnTo>
                  <a:pt x="92963" y="2971800"/>
                </a:lnTo>
                <a:lnTo>
                  <a:pt x="94487" y="2971800"/>
                </a:lnTo>
                <a:lnTo>
                  <a:pt x="80633" y="2956560"/>
                </a:lnTo>
                <a:lnTo>
                  <a:pt x="79248" y="2956560"/>
                </a:lnTo>
                <a:lnTo>
                  <a:pt x="66587" y="2938272"/>
                </a:lnTo>
                <a:lnTo>
                  <a:pt x="65531" y="2938272"/>
                </a:lnTo>
                <a:lnTo>
                  <a:pt x="53339" y="2918460"/>
                </a:lnTo>
                <a:lnTo>
                  <a:pt x="54101" y="2918460"/>
                </a:lnTo>
                <a:lnTo>
                  <a:pt x="44196" y="2898647"/>
                </a:lnTo>
                <a:lnTo>
                  <a:pt x="45719" y="2898647"/>
                </a:lnTo>
                <a:lnTo>
                  <a:pt x="36575" y="2877312"/>
                </a:lnTo>
                <a:lnTo>
                  <a:pt x="33527" y="2866644"/>
                </a:lnTo>
                <a:lnTo>
                  <a:pt x="32003" y="2855976"/>
                </a:lnTo>
                <a:lnTo>
                  <a:pt x="28955" y="2843784"/>
                </a:lnTo>
                <a:lnTo>
                  <a:pt x="27622" y="2833116"/>
                </a:lnTo>
                <a:lnTo>
                  <a:pt x="27431" y="2833116"/>
                </a:lnTo>
                <a:lnTo>
                  <a:pt x="27431" y="2820924"/>
                </a:lnTo>
                <a:lnTo>
                  <a:pt x="25907" y="2808732"/>
                </a:lnTo>
                <a:lnTo>
                  <a:pt x="25907" y="256031"/>
                </a:lnTo>
                <a:lnTo>
                  <a:pt x="26077" y="256031"/>
                </a:lnTo>
                <a:lnTo>
                  <a:pt x="27431" y="243839"/>
                </a:lnTo>
                <a:lnTo>
                  <a:pt x="27431" y="233172"/>
                </a:lnTo>
                <a:lnTo>
                  <a:pt x="28955" y="220979"/>
                </a:lnTo>
                <a:lnTo>
                  <a:pt x="29337" y="220979"/>
                </a:lnTo>
                <a:lnTo>
                  <a:pt x="32003" y="210312"/>
                </a:lnTo>
                <a:lnTo>
                  <a:pt x="33527" y="198119"/>
                </a:lnTo>
                <a:lnTo>
                  <a:pt x="33909" y="198119"/>
                </a:lnTo>
                <a:lnTo>
                  <a:pt x="36575" y="187451"/>
                </a:lnTo>
                <a:lnTo>
                  <a:pt x="37185" y="187451"/>
                </a:lnTo>
                <a:lnTo>
                  <a:pt x="45110" y="167639"/>
                </a:lnTo>
                <a:lnTo>
                  <a:pt x="44196" y="167639"/>
                </a:lnTo>
                <a:lnTo>
                  <a:pt x="54101" y="147827"/>
                </a:lnTo>
                <a:lnTo>
                  <a:pt x="53339" y="147827"/>
                </a:lnTo>
                <a:lnTo>
                  <a:pt x="65531" y="128015"/>
                </a:lnTo>
                <a:lnTo>
                  <a:pt x="79248" y="109727"/>
                </a:lnTo>
                <a:lnTo>
                  <a:pt x="80518" y="109727"/>
                </a:lnTo>
                <a:lnTo>
                  <a:pt x="93217" y="94487"/>
                </a:lnTo>
                <a:lnTo>
                  <a:pt x="92963" y="94487"/>
                </a:lnTo>
                <a:lnTo>
                  <a:pt x="94487" y="92963"/>
                </a:lnTo>
                <a:lnTo>
                  <a:pt x="94792" y="92963"/>
                </a:lnTo>
                <a:lnTo>
                  <a:pt x="111251" y="79248"/>
                </a:lnTo>
                <a:lnTo>
                  <a:pt x="109727" y="79248"/>
                </a:lnTo>
                <a:lnTo>
                  <a:pt x="128015" y="65531"/>
                </a:lnTo>
                <a:lnTo>
                  <a:pt x="130492" y="65531"/>
                </a:lnTo>
                <a:lnTo>
                  <a:pt x="147827" y="54863"/>
                </a:lnTo>
                <a:lnTo>
                  <a:pt x="146303" y="54863"/>
                </a:lnTo>
                <a:lnTo>
                  <a:pt x="167639" y="44196"/>
                </a:lnTo>
                <a:lnTo>
                  <a:pt x="169925" y="44196"/>
                </a:lnTo>
                <a:lnTo>
                  <a:pt x="188975" y="36575"/>
                </a:lnTo>
                <a:lnTo>
                  <a:pt x="187451" y="36575"/>
                </a:lnTo>
                <a:lnTo>
                  <a:pt x="199643" y="33527"/>
                </a:lnTo>
                <a:lnTo>
                  <a:pt x="198119" y="33527"/>
                </a:lnTo>
                <a:lnTo>
                  <a:pt x="210312" y="32003"/>
                </a:lnTo>
                <a:lnTo>
                  <a:pt x="222503" y="28955"/>
                </a:lnTo>
                <a:lnTo>
                  <a:pt x="220979" y="28955"/>
                </a:lnTo>
                <a:lnTo>
                  <a:pt x="233172" y="27431"/>
                </a:lnTo>
                <a:lnTo>
                  <a:pt x="2867732" y="27431"/>
                </a:lnTo>
                <a:lnTo>
                  <a:pt x="2851404" y="19812"/>
                </a:lnTo>
                <a:lnTo>
                  <a:pt x="2828544" y="10667"/>
                </a:lnTo>
                <a:lnTo>
                  <a:pt x="2814828" y="7619"/>
                </a:lnTo>
                <a:lnTo>
                  <a:pt x="2802635" y="4572"/>
                </a:lnTo>
                <a:lnTo>
                  <a:pt x="2790444" y="3048"/>
                </a:lnTo>
                <a:lnTo>
                  <a:pt x="2776728" y="0"/>
                </a:lnTo>
                <a:close/>
              </a:path>
              <a:path extrusionOk="0" h="3066415" w="3008629">
                <a:moveTo>
                  <a:pt x="2880359" y="2999232"/>
                </a:moveTo>
                <a:lnTo>
                  <a:pt x="2840735" y="3020567"/>
                </a:lnTo>
                <a:lnTo>
                  <a:pt x="2796540" y="3034284"/>
                </a:lnTo>
                <a:lnTo>
                  <a:pt x="2798063" y="3034284"/>
                </a:lnTo>
                <a:lnTo>
                  <a:pt x="2773679" y="3037332"/>
                </a:lnTo>
                <a:lnTo>
                  <a:pt x="2775204" y="3037332"/>
                </a:lnTo>
                <a:lnTo>
                  <a:pt x="2763011" y="3038856"/>
                </a:lnTo>
                <a:lnTo>
                  <a:pt x="2867732" y="3038856"/>
                </a:lnTo>
                <a:lnTo>
                  <a:pt x="2874263" y="3035808"/>
                </a:lnTo>
                <a:lnTo>
                  <a:pt x="2895600" y="3022091"/>
                </a:lnTo>
                <a:lnTo>
                  <a:pt x="2915411" y="3006852"/>
                </a:lnTo>
                <a:lnTo>
                  <a:pt x="2922727" y="3000756"/>
                </a:lnTo>
                <a:lnTo>
                  <a:pt x="2878835" y="3000756"/>
                </a:lnTo>
                <a:lnTo>
                  <a:pt x="2880359" y="2999232"/>
                </a:lnTo>
                <a:close/>
              </a:path>
              <a:path extrusionOk="0" h="3066415" w="3008629">
                <a:moveTo>
                  <a:pt x="128015" y="2999232"/>
                </a:moveTo>
                <a:lnTo>
                  <a:pt x="128015" y="3000756"/>
                </a:lnTo>
                <a:lnTo>
                  <a:pt x="130492" y="3000756"/>
                </a:lnTo>
                <a:lnTo>
                  <a:pt x="128015" y="2999232"/>
                </a:lnTo>
                <a:close/>
              </a:path>
              <a:path extrusionOk="0" h="3066415" w="3008629">
                <a:moveTo>
                  <a:pt x="2897124" y="2985516"/>
                </a:moveTo>
                <a:lnTo>
                  <a:pt x="2878835" y="3000756"/>
                </a:lnTo>
                <a:lnTo>
                  <a:pt x="2922727" y="3000756"/>
                </a:lnTo>
                <a:lnTo>
                  <a:pt x="2933700" y="2991612"/>
                </a:lnTo>
                <a:lnTo>
                  <a:pt x="2937509" y="2987040"/>
                </a:lnTo>
                <a:lnTo>
                  <a:pt x="2897124" y="2987040"/>
                </a:lnTo>
                <a:lnTo>
                  <a:pt x="2897124" y="2985516"/>
                </a:lnTo>
                <a:close/>
              </a:path>
              <a:path extrusionOk="0" h="3066415" w="3008629">
                <a:moveTo>
                  <a:pt x="109727" y="2985516"/>
                </a:moveTo>
                <a:lnTo>
                  <a:pt x="111251" y="2987040"/>
                </a:lnTo>
                <a:lnTo>
                  <a:pt x="111556" y="2987040"/>
                </a:lnTo>
                <a:lnTo>
                  <a:pt x="109727" y="2985516"/>
                </a:lnTo>
                <a:close/>
              </a:path>
              <a:path extrusionOk="0" h="3066415" w="3008629">
                <a:moveTo>
                  <a:pt x="2963007" y="2955036"/>
                </a:moveTo>
                <a:lnTo>
                  <a:pt x="2929128" y="2955036"/>
                </a:lnTo>
                <a:lnTo>
                  <a:pt x="2913887" y="2971800"/>
                </a:lnTo>
                <a:lnTo>
                  <a:pt x="2897124" y="2987040"/>
                </a:lnTo>
                <a:lnTo>
                  <a:pt x="2937509" y="2987040"/>
                </a:lnTo>
                <a:lnTo>
                  <a:pt x="2948940" y="2973324"/>
                </a:lnTo>
                <a:lnTo>
                  <a:pt x="2963007" y="2955036"/>
                </a:lnTo>
                <a:close/>
              </a:path>
              <a:path extrusionOk="0" h="3066415" w="3008629">
                <a:moveTo>
                  <a:pt x="79248" y="2955036"/>
                </a:moveTo>
                <a:lnTo>
                  <a:pt x="79248" y="2956560"/>
                </a:lnTo>
                <a:lnTo>
                  <a:pt x="80633" y="2956560"/>
                </a:lnTo>
                <a:lnTo>
                  <a:pt x="79248" y="2955036"/>
                </a:lnTo>
                <a:close/>
              </a:path>
              <a:path extrusionOk="0" h="3066415" w="3008629">
                <a:moveTo>
                  <a:pt x="2941320" y="2936747"/>
                </a:moveTo>
                <a:lnTo>
                  <a:pt x="2927604" y="2956560"/>
                </a:lnTo>
                <a:lnTo>
                  <a:pt x="2929128" y="2955036"/>
                </a:lnTo>
                <a:lnTo>
                  <a:pt x="2963007" y="2955036"/>
                </a:lnTo>
                <a:lnTo>
                  <a:pt x="2964179" y="2953512"/>
                </a:lnTo>
                <a:lnTo>
                  <a:pt x="2973977" y="2938272"/>
                </a:lnTo>
                <a:lnTo>
                  <a:pt x="2941320" y="2938272"/>
                </a:lnTo>
                <a:lnTo>
                  <a:pt x="2941320" y="2936747"/>
                </a:lnTo>
                <a:close/>
              </a:path>
              <a:path extrusionOk="0" h="3066415" w="3008629">
                <a:moveTo>
                  <a:pt x="65531" y="2936747"/>
                </a:moveTo>
                <a:lnTo>
                  <a:pt x="65531" y="2938272"/>
                </a:lnTo>
                <a:lnTo>
                  <a:pt x="66587" y="2938272"/>
                </a:lnTo>
                <a:lnTo>
                  <a:pt x="65531" y="2936747"/>
                </a:lnTo>
                <a:close/>
              </a:path>
              <a:path extrusionOk="0" h="3066415" w="3008629">
                <a:moveTo>
                  <a:pt x="2953511" y="2918460"/>
                </a:moveTo>
                <a:lnTo>
                  <a:pt x="2941320" y="2938272"/>
                </a:lnTo>
                <a:lnTo>
                  <a:pt x="2973977" y="2938272"/>
                </a:lnTo>
                <a:lnTo>
                  <a:pt x="2977896" y="2932176"/>
                </a:lnTo>
                <a:lnTo>
                  <a:pt x="2983585" y="2919984"/>
                </a:lnTo>
                <a:lnTo>
                  <a:pt x="2953511" y="2919984"/>
                </a:lnTo>
                <a:lnTo>
                  <a:pt x="2953511" y="2918460"/>
                </a:lnTo>
                <a:close/>
              </a:path>
              <a:path extrusionOk="0" h="3066415" w="3008629">
                <a:moveTo>
                  <a:pt x="54101" y="2918460"/>
                </a:moveTo>
                <a:lnTo>
                  <a:pt x="53339" y="2918460"/>
                </a:lnTo>
                <a:lnTo>
                  <a:pt x="54863" y="2919984"/>
                </a:lnTo>
                <a:lnTo>
                  <a:pt x="54101" y="2918460"/>
                </a:lnTo>
                <a:close/>
              </a:path>
              <a:path extrusionOk="0" h="3066415" w="3008629">
                <a:moveTo>
                  <a:pt x="2976372" y="2854452"/>
                </a:moveTo>
                <a:lnTo>
                  <a:pt x="2973324" y="2866644"/>
                </a:lnTo>
                <a:lnTo>
                  <a:pt x="2970276" y="2877312"/>
                </a:lnTo>
                <a:lnTo>
                  <a:pt x="2962655" y="2898647"/>
                </a:lnTo>
                <a:lnTo>
                  <a:pt x="2953511" y="2919984"/>
                </a:lnTo>
                <a:lnTo>
                  <a:pt x="2983585" y="2919984"/>
                </a:lnTo>
                <a:lnTo>
                  <a:pt x="2988563" y="2909316"/>
                </a:lnTo>
                <a:lnTo>
                  <a:pt x="3000755" y="2872740"/>
                </a:lnTo>
                <a:lnTo>
                  <a:pt x="3003804" y="2860547"/>
                </a:lnTo>
                <a:lnTo>
                  <a:pt x="3004375" y="2855976"/>
                </a:lnTo>
                <a:lnTo>
                  <a:pt x="2976372" y="2855976"/>
                </a:lnTo>
                <a:lnTo>
                  <a:pt x="2976372" y="2854452"/>
                </a:lnTo>
                <a:close/>
              </a:path>
              <a:path extrusionOk="0" h="3066415" w="3008629">
                <a:moveTo>
                  <a:pt x="2979420" y="2831591"/>
                </a:moveTo>
                <a:lnTo>
                  <a:pt x="2976372" y="2855976"/>
                </a:lnTo>
                <a:lnTo>
                  <a:pt x="3004375" y="2855976"/>
                </a:lnTo>
                <a:lnTo>
                  <a:pt x="3006852" y="2836164"/>
                </a:lnTo>
                <a:lnTo>
                  <a:pt x="3007190" y="2833116"/>
                </a:lnTo>
                <a:lnTo>
                  <a:pt x="2979420" y="2833116"/>
                </a:lnTo>
                <a:lnTo>
                  <a:pt x="2979420" y="2831591"/>
                </a:lnTo>
                <a:close/>
              </a:path>
              <a:path extrusionOk="0" h="3066415" w="3008629">
                <a:moveTo>
                  <a:pt x="27431" y="2831591"/>
                </a:moveTo>
                <a:lnTo>
                  <a:pt x="27431" y="2833116"/>
                </a:lnTo>
                <a:lnTo>
                  <a:pt x="27622" y="2833116"/>
                </a:lnTo>
                <a:lnTo>
                  <a:pt x="27431" y="2831591"/>
                </a:lnTo>
                <a:close/>
              </a:path>
              <a:path extrusionOk="0" h="3066415" w="3008629">
                <a:moveTo>
                  <a:pt x="3008376" y="243839"/>
                </a:moveTo>
                <a:lnTo>
                  <a:pt x="2980944" y="243839"/>
                </a:lnTo>
                <a:lnTo>
                  <a:pt x="2980944" y="2820924"/>
                </a:lnTo>
                <a:lnTo>
                  <a:pt x="2979420" y="2833116"/>
                </a:lnTo>
                <a:lnTo>
                  <a:pt x="3007190" y="2833116"/>
                </a:lnTo>
                <a:lnTo>
                  <a:pt x="3008376" y="2822447"/>
                </a:lnTo>
                <a:lnTo>
                  <a:pt x="3008376" y="243839"/>
                </a:lnTo>
                <a:close/>
              </a:path>
              <a:path extrusionOk="0" h="3066415" w="3008629">
                <a:moveTo>
                  <a:pt x="26077" y="256031"/>
                </a:moveTo>
                <a:lnTo>
                  <a:pt x="25907" y="256031"/>
                </a:lnTo>
                <a:lnTo>
                  <a:pt x="25907" y="257555"/>
                </a:lnTo>
                <a:lnTo>
                  <a:pt x="26077" y="256031"/>
                </a:lnTo>
                <a:close/>
              </a:path>
              <a:path extrusionOk="0" h="3066415" w="3008629">
                <a:moveTo>
                  <a:pt x="3005708" y="220979"/>
                </a:moveTo>
                <a:lnTo>
                  <a:pt x="2977896" y="220979"/>
                </a:lnTo>
                <a:lnTo>
                  <a:pt x="2980944" y="245363"/>
                </a:lnTo>
                <a:lnTo>
                  <a:pt x="2980944" y="243839"/>
                </a:lnTo>
                <a:lnTo>
                  <a:pt x="3008376" y="243839"/>
                </a:lnTo>
                <a:lnTo>
                  <a:pt x="3006852" y="230124"/>
                </a:lnTo>
                <a:lnTo>
                  <a:pt x="3005708" y="220979"/>
                </a:lnTo>
                <a:close/>
              </a:path>
              <a:path extrusionOk="0" h="3066415" w="3008629">
                <a:moveTo>
                  <a:pt x="29337" y="220979"/>
                </a:moveTo>
                <a:lnTo>
                  <a:pt x="28955" y="220979"/>
                </a:lnTo>
                <a:lnTo>
                  <a:pt x="28955" y="222503"/>
                </a:lnTo>
                <a:lnTo>
                  <a:pt x="29337" y="220979"/>
                </a:lnTo>
                <a:close/>
              </a:path>
              <a:path extrusionOk="0" h="3066415" w="3008629">
                <a:moveTo>
                  <a:pt x="3002279" y="198119"/>
                </a:moveTo>
                <a:lnTo>
                  <a:pt x="2973324" y="198119"/>
                </a:lnTo>
                <a:lnTo>
                  <a:pt x="2976372" y="210312"/>
                </a:lnTo>
                <a:lnTo>
                  <a:pt x="2977896" y="222503"/>
                </a:lnTo>
                <a:lnTo>
                  <a:pt x="2977896" y="220979"/>
                </a:lnTo>
                <a:lnTo>
                  <a:pt x="3005708" y="220979"/>
                </a:lnTo>
                <a:lnTo>
                  <a:pt x="3005328" y="217931"/>
                </a:lnTo>
                <a:lnTo>
                  <a:pt x="3003804" y="204215"/>
                </a:lnTo>
                <a:lnTo>
                  <a:pt x="3002279" y="198119"/>
                </a:lnTo>
                <a:close/>
              </a:path>
              <a:path extrusionOk="0" h="3066415" w="3008629">
                <a:moveTo>
                  <a:pt x="33909" y="198119"/>
                </a:moveTo>
                <a:lnTo>
                  <a:pt x="33527" y="198119"/>
                </a:lnTo>
                <a:lnTo>
                  <a:pt x="33527" y="199643"/>
                </a:lnTo>
                <a:lnTo>
                  <a:pt x="33909" y="198119"/>
                </a:lnTo>
                <a:close/>
              </a:path>
              <a:path extrusionOk="0" h="3066415" w="3008629">
                <a:moveTo>
                  <a:pt x="2999041" y="187451"/>
                </a:moveTo>
                <a:lnTo>
                  <a:pt x="2970276" y="187451"/>
                </a:lnTo>
                <a:lnTo>
                  <a:pt x="2973324" y="199643"/>
                </a:lnTo>
                <a:lnTo>
                  <a:pt x="2973324" y="198119"/>
                </a:lnTo>
                <a:lnTo>
                  <a:pt x="3002279" y="198119"/>
                </a:lnTo>
                <a:lnTo>
                  <a:pt x="3000755" y="192024"/>
                </a:lnTo>
                <a:lnTo>
                  <a:pt x="2999041" y="187451"/>
                </a:lnTo>
                <a:close/>
              </a:path>
              <a:path extrusionOk="0" h="3066415" w="3008629">
                <a:moveTo>
                  <a:pt x="37185" y="187451"/>
                </a:moveTo>
                <a:lnTo>
                  <a:pt x="36575" y="187451"/>
                </a:lnTo>
                <a:lnTo>
                  <a:pt x="36575" y="188975"/>
                </a:lnTo>
                <a:lnTo>
                  <a:pt x="37185" y="187451"/>
                </a:lnTo>
                <a:close/>
              </a:path>
              <a:path extrusionOk="0" h="3066415" w="3008629">
                <a:moveTo>
                  <a:pt x="2991611" y="166115"/>
                </a:moveTo>
                <a:lnTo>
                  <a:pt x="2962655" y="166115"/>
                </a:lnTo>
                <a:lnTo>
                  <a:pt x="2970276" y="188975"/>
                </a:lnTo>
                <a:lnTo>
                  <a:pt x="2970276" y="187451"/>
                </a:lnTo>
                <a:lnTo>
                  <a:pt x="2999041" y="187451"/>
                </a:lnTo>
                <a:lnTo>
                  <a:pt x="2996183" y="179831"/>
                </a:lnTo>
                <a:lnTo>
                  <a:pt x="2991611" y="166115"/>
                </a:lnTo>
                <a:close/>
              </a:path>
              <a:path extrusionOk="0" h="3066415" w="3008629">
                <a:moveTo>
                  <a:pt x="45719" y="166115"/>
                </a:moveTo>
                <a:lnTo>
                  <a:pt x="44196" y="167639"/>
                </a:lnTo>
                <a:lnTo>
                  <a:pt x="45110" y="167639"/>
                </a:lnTo>
                <a:lnTo>
                  <a:pt x="45719" y="166115"/>
                </a:lnTo>
                <a:close/>
              </a:path>
              <a:path extrusionOk="0" h="3066415" w="3008629">
                <a:moveTo>
                  <a:pt x="2983585" y="146303"/>
                </a:moveTo>
                <a:lnTo>
                  <a:pt x="2953511" y="146303"/>
                </a:lnTo>
                <a:lnTo>
                  <a:pt x="2962655" y="167639"/>
                </a:lnTo>
                <a:lnTo>
                  <a:pt x="2962655" y="166115"/>
                </a:lnTo>
                <a:lnTo>
                  <a:pt x="2991611" y="166115"/>
                </a:lnTo>
                <a:lnTo>
                  <a:pt x="2988563" y="156972"/>
                </a:lnTo>
                <a:lnTo>
                  <a:pt x="2983585" y="146303"/>
                </a:lnTo>
                <a:close/>
              </a:path>
              <a:path extrusionOk="0" h="3066415" w="3008629">
                <a:moveTo>
                  <a:pt x="54863" y="146303"/>
                </a:moveTo>
                <a:lnTo>
                  <a:pt x="53339" y="147827"/>
                </a:lnTo>
                <a:lnTo>
                  <a:pt x="54101" y="147827"/>
                </a:lnTo>
                <a:lnTo>
                  <a:pt x="54863" y="146303"/>
                </a:lnTo>
                <a:close/>
              </a:path>
              <a:path extrusionOk="0" h="3066415" w="3008629">
                <a:moveTo>
                  <a:pt x="2927604" y="109727"/>
                </a:moveTo>
                <a:lnTo>
                  <a:pt x="2941320" y="128015"/>
                </a:lnTo>
                <a:lnTo>
                  <a:pt x="2953511" y="147827"/>
                </a:lnTo>
                <a:lnTo>
                  <a:pt x="2953511" y="146303"/>
                </a:lnTo>
                <a:lnTo>
                  <a:pt x="2983585" y="146303"/>
                </a:lnTo>
                <a:lnTo>
                  <a:pt x="2977896" y="134112"/>
                </a:lnTo>
                <a:lnTo>
                  <a:pt x="2964179" y="112775"/>
                </a:lnTo>
                <a:lnTo>
                  <a:pt x="2963007" y="111251"/>
                </a:lnTo>
                <a:lnTo>
                  <a:pt x="2929128" y="111251"/>
                </a:lnTo>
                <a:lnTo>
                  <a:pt x="2927604" y="109727"/>
                </a:lnTo>
                <a:close/>
              </a:path>
              <a:path extrusionOk="0" h="3066415" w="3008629">
                <a:moveTo>
                  <a:pt x="80518" y="109727"/>
                </a:moveTo>
                <a:lnTo>
                  <a:pt x="79248" y="109727"/>
                </a:lnTo>
                <a:lnTo>
                  <a:pt x="79248" y="111251"/>
                </a:lnTo>
                <a:lnTo>
                  <a:pt x="80518" y="109727"/>
                </a:lnTo>
                <a:close/>
              </a:path>
              <a:path extrusionOk="0" h="3066415" w="3008629">
                <a:moveTo>
                  <a:pt x="2948940" y="92963"/>
                </a:moveTo>
                <a:lnTo>
                  <a:pt x="2913887" y="92963"/>
                </a:lnTo>
                <a:lnTo>
                  <a:pt x="2929128" y="111251"/>
                </a:lnTo>
                <a:lnTo>
                  <a:pt x="2963007" y="111251"/>
                </a:lnTo>
                <a:lnTo>
                  <a:pt x="2948940" y="92963"/>
                </a:lnTo>
                <a:close/>
              </a:path>
              <a:path extrusionOk="0" h="3066415" w="3008629">
                <a:moveTo>
                  <a:pt x="94487" y="92963"/>
                </a:moveTo>
                <a:lnTo>
                  <a:pt x="92963" y="94487"/>
                </a:lnTo>
                <a:lnTo>
                  <a:pt x="93795" y="93795"/>
                </a:lnTo>
                <a:lnTo>
                  <a:pt x="94487" y="92963"/>
                </a:lnTo>
                <a:close/>
              </a:path>
              <a:path extrusionOk="0" h="3066415" w="3008629">
                <a:moveTo>
                  <a:pt x="93795" y="93795"/>
                </a:moveTo>
                <a:lnTo>
                  <a:pt x="92963" y="94487"/>
                </a:lnTo>
                <a:lnTo>
                  <a:pt x="93217" y="94487"/>
                </a:lnTo>
                <a:lnTo>
                  <a:pt x="93795" y="93795"/>
                </a:lnTo>
                <a:close/>
              </a:path>
              <a:path extrusionOk="0" h="3066415" w="3008629">
                <a:moveTo>
                  <a:pt x="2923724" y="65531"/>
                </a:moveTo>
                <a:lnTo>
                  <a:pt x="2878835" y="65531"/>
                </a:lnTo>
                <a:lnTo>
                  <a:pt x="2897124" y="79248"/>
                </a:lnTo>
                <a:lnTo>
                  <a:pt x="2913887" y="94487"/>
                </a:lnTo>
                <a:lnTo>
                  <a:pt x="2913887" y="92963"/>
                </a:lnTo>
                <a:lnTo>
                  <a:pt x="2948940" y="92963"/>
                </a:lnTo>
                <a:lnTo>
                  <a:pt x="2933700" y="74675"/>
                </a:lnTo>
                <a:lnTo>
                  <a:pt x="2923724" y="65531"/>
                </a:lnTo>
                <a:close/>
              </a:path>
              <a:path extrusionOk="0" h="3066415" w="3008629">
                <a:moveTo>
                  <a:pt x="94792" y="92963"/>
                </a:moveTo>
                <a:lnTo>
                  <a:pt x="94487" y="92963"/>
                </a:lnTo>
                <a:lnTo>
                  <a:pt x="93795" y="93795"/>
                </a:lnTo>
                <a:lnTo>
                  <a:pt x="94792" y="92963"/>
                </a:lnTo>
                <a:close/>
              </a:path>
              <a:path extrusionOk="0" h="3066415" w="3008629">
                <a:moveTo>
                  <a:pt x="130492" y="65531"/>
                </a:moveTo>
                <a:lnTo>
                  <a:pt x="128015" y="65531"/>
                </a:lnTo>
                <a:lnTo>
                  <a:pt x="128015" y="67055"/>
                </a:lnTo>
                <a:lnTo>
                  <a:pt x="130492" y="65531"/>
                </a:lnTo>
                <a:close/>
              </a:path>
              <a:path extrusionOk="0" h="3066415" w="3008629">
                <a:moveTo>
                  <a:pt x="2897581" y="44196"/>
                </a:moveTo>
                <a:lnTo>
                  <a:pt x="2840735" y="44196"/>
                </a:lnTo>
                <a:lnTo>
                  <a:pt x="2860548" y="54863"/>
                </a:lnTo>
                <a:lnTo>
                  <a:pt x="2880359" y="67055"/>
                </a:lnTo>
                <a:lnTo>
                  <a:pt x="2878835" y="65531"/>
                </a:lnTo>
                <a:lnTo>
                  <a:pt x="2923724" y="65531"/>
                </a:lnTo>
                <a:lnTo>
                  <a:pt x="2915411" y="57912"/>
                </a:lnTo>
                <a:lnTo>
                  <a:pt x="2897581" y="44196"/>
                </a:lnTo>
                <a:close/>
              </a:path>
              <a:path extrusionOk="0" h="3066415" w="3008629">
                <a:moveTo>
                  <a:pt x="169925" y="44196"/>
                </a:moveTo>
                <a:lnTo>
                  <a:pt x="167639" y="44196"/>
                </a:lnTo>
                <a:lnTo>
                  <a:pt x="166115" y="45719"/>
                </a:lnTo>
                <a:lnTo>
                  <a:pt x="169925" y="44196"/>
                </a:lnTo>
                <a:close/>
              </a:path>
              <a:path extrusionOk="0" h="3066415" w="3008629">
                <a:moveTo>
                  <a:pt x="2867732" y="27431"/>
                </a:moveTo>
                <a:lnTo>
                  <a:pt x="2773679" y="27431"/>
                </a:lnTo>
                <a:lnTo>
                  <a:pt x="2785872" y="28955"/>
                </a:lnTo>
                <a:lnTo>
                  <a:pt x="2798063" y="32003"/>
                </a:lnTo>
                <a:lnTo>
                  <a:pt x="2796540" y="32003"/>
                </a:lnTo>
                <a:lnTo>
                  <a:pt x="2808731" y="33527"/>
                </a:lnTo>
                <a:lnTo>
                  <a:pt x="2819400" y="36575"/>
                </a:lnTo>
                <a:lnTo>
                  <a:pt x="2840735" y="45719"/>
                </a:lnTo>
                <a:lnTo>
                  <a:pt x="2840735" y="44196"/>
                </a:lnTo>
                <a:lnTo>
                  <a:pt x="2897581" y="44196"/>
                </a:lnTo>
                <a:lnTo>
                  <a:pt x="2895600" y="42672"/>
                </a:lnTo>
                <a:lnTo>
                  <a:pt x="2874263" y="30479"/>
                </a:lnTo>
                <a:lnTo>
                  <a:pt x="2867732" y="27431"/>
                </a:lnTo>
                <a:close/>
              </a:path>
            </a:pathLst>
          </a:custGeom>
          <a:solidFill>
            <a:srgbClr val="39AEC5"/>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Meiryo"/>
              <a:ea typeface="Meiryo"/>
              <a:cs typeface="Meiryo"/>
              <a:sym typeface="Meiryo"/>
            </a:endParaRPr>
          </a:p>
        </p:txBody>
      </p:sp>
      <p:sp>
        <p:nvSpPr>
          <p:cNvPr id="169" name="Google Shape;169;p9"/>
          <p:cNvSpPr txBox="1"/>
          <p:nvPr/>
        </p:nvSpPr>
        <p:spPr>
          <a:xfrm>
            <a:off x="2436356" y="4906786"/>
            <a:ext cx="2545080" cy="2004695"/>
          </a:xfrm>
          <a:prstGeom prst="rect">
            <a:avLst/>
          </a:prstGeom>
          <a:noFill/>
          <a:ln>
            <a:noFill/>
          </a:ln>
        </p:spPr>
        <p:txBody>
          <a:bodyPr anchorCtr="0" anchor="t" bIns="0" lIns="0" spcFirstLastPara="1" rIns="0" wrap="square" tIns="147300">
            <a:spAutoFit/>
          </a:bodyPr>
          <a:lstStyle/>
          <a:p>
            <a:pPr indent="0" lvl="0" marL="20320" marR="0" rtl="0" algn="ctr">
              <a:lnSpc>
                <a:spcPct val="100000"/>
              </a:lnSpc>
              <a:spcBef>
                <a:spcPts val="0"/>
              </a:spcBef>
              <a:spcAft>
                <a:spcPts val="0"/>
              </a:spcAft>
              <a:buNone/>
            </a:pPr>
            <a:r>
              <a:rPr lang="ja-JP" sz="1500">
                <a:solidFill>
                  <a:srgbClr val="005BAC"/>
                </a:solidFill>
                <a:latin typeface="Meiryo"/>
                <a:ea typeface="Meiryo"/>
                <a:cs typeface="Meiryo"/>
                <a:sym typeface="Meiryo"/>
              </a:rPr>
              <a:t>タイムスタンプ</a:t>
            </a:r>
            <a:endParaRPr sz="1500">
              <a:solidFill>
                <a:schemeClr val="dk1"/>
              </a:solidFill>
              <a:latin typeface="Meiryo"/>
              <a:ea typeface="Meiryo"/>
              <a:cs typeface="Meiryo"/>
              <a:sym typeface="Meiryo"/>
            </a:endParaRPr>
          </a:p>
          <a:p>
            <a:pPr indent="0" lvl="0" marL="148590" marR="0" rtl="0" algn="ctr">
              <a:lnSpc>
                <a:spcPct val="100000"/>
              </a:lnSpc>
              <a:spcBef>
                <a:spcPts val="900"/>
              </a:spcBef>
              <a:spcAft>
                <a:spcPts val="0"/>
              </a:spcAft>
              <a:buNone/>
            </a:pPr>
            <a:r>
              <a:rPr lang="ja-JP" sz="1300">
                <a:solidFill>
                  <a:srgbClr val="E4461B"/>
                </a:solidFill>
                <a:latin typeface="Meiryo"/>
                <a:ea typeface="Meiryo"/>
                <a:cs typeface="Meiryo"/>
                <a:sym typeface="Meiryo"/>
              </a:rPr>
              <a:t>認定タイムスタンプを標準付与／各種法令にも適合</a:t>
            </a:r>
            <a:endParaRPr sz="1300">
              <a:solidFill>
                <a:schemeClr val="dk1"/>
              </a:solidFill>
              <a:latin typeface="Meiryo"/>
              <a:ea typeface="Meiryo"/>
              <a:cs typeface="Meiryo"/>
              <a:sym typeface="Meiryo"/>
            </a:endParaRPr>
          </a:p>
          <a:p>
            <a:pPr indent="0" lvl="0" marL="12700" marR="5080" rtl="0" algn="l">
              <a:lnSpc>
                <a:spcPct val="123900"/>
              </a:lnSpc>
              <a:spcBef>
                <a:spcPts val="140"/>
              </a:spcBef>
              <a:spcAft>
                <a:spcPts val="0"/>
              </a:spcAft>
              <a:buNone/>
            </a:pPr>
            <a:r>
              <a:rPr lang="ja-JP" sz="1150">
                <a:solidFill>
                  <a:srgbClr val="345EA8"/>
                </a:solidFill>
                <a:latin typeface="Meiryo"/>
                <a:ea typeface="Meiryo"/>
                <a:cs typeface="Meiryo"/>
                <a:sym typeface="Meiryo"/>
              </a:rPr>
              <a:t>セイコーソリューションズ社の認定 タイムスタンプを標準付与。時刻保 証とともに非改ざん性も担保。e-文書 法や電子帳簿保存法などの各種法令 にも対応。</a:t>
            </a:r>
            <a:endParaRPr sz="1150">
              <a:solidFill>
                <a:schemeClr val="dk1"/>
              </a:solidFill>
              <a:latin typeface="Meiryo"/>
              <a:ea typeface="Meiryo"/>
              <a:cs typeface="Meiryo"/>
              <a:sym typeface="Meiryo"/>
            </a:endParaRPr>
          </a:p>
        </p:txBody>
      </p:sp>
      <p:sp>
        <p:nvSpPr>
          <p:cNvPr id="170" name="Google Shape;170;p9"/>
          <p:cNvSpPr txBox="1"/>
          <p:nvPr/>
        </p:nvSpPr>
        <p:spPr>
          <a:xfrm>
            <a:off x="5752416" y="5817953"/>
            <a:ext cx="2439670" cy="877356"/>
          </a:xfrm>
          <a:prstGeom prst="rect">
            <a:avLst/>
          </a:prstGeom>
          <a:noFill/>
          <a:ln>
            <a:noFill/>
          </a:ln>
        </p:spPr>
        <p:txBody>
          <a:bodyPr anchorCtr="0" anchor="t" bIns="0" lIns="0" spcFirstLastPara="1" rIns="0" wrap="square" tIns="10150">
            <a:spAutoFit/>
          </a:bodyPr>
          <a:lstStyle/>
          <a:p>
            <a:pPr indent="0" lvl="0" marL="12700" marR="5080" rtl="0" algn="just">
              <a:lnSpc>
                <a:spcPct val="124100"/>
              </a:lnSpc>
              <a:spcBef>
                <a:spcPts val="0"/>
              </a:spcBef>
              <a:spcAft>
                <a:spcPts val="0"/>
              </a:spcAft>
              <a:buNone/>
            </a:pPr>
            <a:r>
              <a:rPr lang="ja-JP" sz="1150">
                <a:solidFill>
                  <a:srgbClr val="345EA8"/>
                </a:solidFill>
                <a:latin typeface="Meiryo"/>
                <a:ea typeface="Meiryo"/>
                <a:cs typeface="Meiryo"/>
                <a:sym typeface="Meiryo"/>
              </a:rPr>
              <a:t>電子契約事業者名義の電子証明書を 利用して署名を行うので相手方の費 用負担がありません。また、メール 認証だからスピーディに契約締結。</a:t>
            </a:r>
            <a:endParaRPr sz="1150">
              <a:solidFill>
                <a:schemeClr val="dk1"/>
              </a:solidFill>
              <a:latin typeface="Meiryo"/>
              <a:ea typeface="Meiryo"/>
              <a:cs typeface="Meiryo"/>
              <a:sym typeface="Meiryo"/>
            </a:endParaRPr>
          </a:p>
        </p:txBody>
      </p:sp>
      <p:pic>
        <p:nvPicPr>
          <p:cNvPr id="171" name="Google Shape;171;p9"/>
          <p:cNvPicPr preferRelativeResize="0"/>
          <p:nvPr/>
        </p:nvPicPr>
        <p:blipFill rotWithShape="1">
          <a:blip r:embed="rId7">
            <a:alphaModFix/>
          </a:blip>
          <a:srcRect b="0" l="0" r="0" t="0"/>
          <a:stretch/>
        </p:blipFill>
        <p:spPr>
          <a:xfrm>
            <a:off x="6649211" y="4230623"/>
            <a:ext cx="583692" cy="528827"/>
          </a:xfrm>
          <a:prstGeom prst="rect">
            <a:avLst/>
          </a:prstGeom>
          <a:noFill/>
          <a:ln>
            <a:noFill/>
          </a:ln>
        </p:spPr>
      </p:pic>
      <p:sp>
        <p:nvSpPr>
          <p:cNvPr id="172" name="Google Shape;172;p9"/>
          <p:cNvSpPr txBox="1"/>
          <p:nvPr/>
        </p:nvSpPr>
        <p:spPr>
          <a:xfrm>
            <a:off x="5845470" y="5503990"/>
            <a:ext cx="2165350" cy="212238"/>
          </a:xfrm>
          <a:prstGeom prst="rect">
            <a:avLst/>
          </a:prstGeom>
          <a:noFill/>
          <a:ln>
            <a:noFill/>
          </a:ln>
        </p:spPr>
        <p:txBody>
          <a:bodyPr anchorCtr="0" anchor="t" bIns="0" lIns="0" spcFirstLastPara="1" rIns="0" wrap="square" tIns="12050">
            <a:spAutoFit/>
          </a:bodyPr>
          <a:lstStyle/>
          <a:p>
            <a:pPr indent="0" lvl="0" marL="12700" marR="0" rtl="0" algn="l">
              <a:lnSpc>
                <a:spcPct val="100000"/>
              </a:lnSpc>
              <a:spcBef>
                <a:spcPts val="0"/>
              </a:spcBef>
              <a:spcAft>
                <a:spcPts val="0"/>
              </a:spcAft>
              <a:buNone/>
            </a:pPr>
            <a:r>
              <a:rPr lang="ja-JP" sz="1300">
                <a:solidFill>
                  <a:srgbClr val="E4461B"/>
                </a:solidFill>
                <a:latin typeface="Meiryo"/>
                <a:ea typeface="Meiryo"/>
                <a:cs typeface="Meiryo"/>
                <a:sym typeface="Meiryo"/>
              </a:rPr>
              <a:t>費用の負担無しで締結が可能</a:t>
            </a:r>
            <a:endParaRPr sz="1300">
              <a:solidFill>
                <a:schemeClr val="dk1"/>
              </a:solidFill>
              <a:latin typeface="Meiryo"/>
              <a:ea typeface="Meiryo"/>
              <a:cs typeface="Meiryo"/>
              <a:sym typeface="Meiryo"/>
            </a:endParaRPr>
          </a:p>
        </p:txBody>
      </p:sp>
      <p:sp>
        <p:nvSpPr>
          <p:cNvPr id="173" name="Google Shape;173;p9"/>
          <p:cNvSpPr txBox="1"/>
          <p:nvPr/>
        </p:nvSpPr>
        <p:spPr>
          <a:xfrm>
            <a:off x="5875200" y="5071009"/>
            <a:ext cx="2138045" cy="244939"/>
          </a:xfrm>
          <a:prstGeom prst="rect">
            <a:avLst/>
          </a:prstGeom>
          <a:noFill/>
          <a:ln>
            <a:noFill/>
          </a:ln>
        </p:spPr>
        <p:txBody>
          <a:bodyPr anchorCtr="0" anchor="t" bIns="0" lIns="0" spcFirstLastPara="1" rIns="0" wrap="square" tIns="13950">
            <a:spAutoFit/>
          </a:bodyPr>
          <a:lstStyle/>
          <a:p>
            <a:pPr indent="0" lvl="0" marL="12700" marR="0" rtl="0" algn="l">
              <a:lnSpc>
                <a:spcPct val="100000"/>
              </a:lnSpc>
              <a:spcBef>
                <a:spcPts val="0"/>
              </a:spcBef>
              <a:spcAft>
                <a:spcPts val="0"/>
              </a:spcAft>
              <a:buNone/>
            </a:pPr>
            <a:r>
              <a:rPr lang="ja-JP" sz="1500">
                <a:solidFill>
                  <a:srgbClr val="005BAC"/>
                </a:solidFill>
                <a:latin typeface="Meiryo"/>
                <a:ea typeface="Meiryo"/>
                <a:cs typeface="Meiryo"/>
                <a:sym typeface="Meiryo"/>
              </a:rPr>
              <a:t>立会人型電子署名に対応</a:t>
            </a:r>
            <a:endParaRPr sz="1500">
              <a:solidFill>
                <a:schemeClr val="dk1"/>
              </a:solidFill>
              <a:latin typeface="Meiryo"/>
              <a:ea typeface="Meiryo"/>
              <a:cs typeface="Meiryo"/>
              <a:sym typeface="Meiryo"/>
            </a:endParaRPr>
          </a:p>
        </p:txBody>
      </p:sp>
      <p:sp>
        <p:nvSpPr>
          <p:cNvPr id="174" name="Google Shape;174;p9"/>
          <p:cNvSpPr txBox="1"/>
          <p:nvPr>
            <p:ph idx="1" type="body"/>
          </p:nvPr>
        </p:nvSpPr>
        <p:spPr>
          <a:xfrm>
            <a:off x="842000" y="277667"/>
            <a:ext cx="9136650" cy="396667"/>
          </a:xfrm>
          <a:prstGeom prst="rect">
            <a:avLst/>
          </a:prstGeom>
          <a:noFill/>
          <a:ln>
            <a:noFill/>
          </a:ln>
        </p:spPr>
        <p:txBody>
          <a:bodyPr anchorCtr="0" anchor="t" bIns="45700" lIns="91425" spcFirstLastPara="1" rIns="91425" wrap="square" tIns="45700">
            <a:noAutofit/>
          </a:bodyPr>
          <a:lstStyle/>
          <a:p>
            <a:pPr indent="-246774" lvl="0" marL="493547" marR="0" rtl="0" algn="l">
              <a:lnSpc>
                <a:spcPct val="120000"/>
              </a:lnSpc>
              <a:spcBef>
                <a:spcPts val="0"/>
              </a:spcBef>
              <a:spcAft>
                <a:spcPts val="0"/>
              </a:spcAft>
              <a:buClr>
                <a:schemeClr val="accent2"/>
              </a:buClr>
              <a:buSzPts val="1300"/>
              <a:buFont typeface="Arial"/>
              <a:buNone/>
            </a:pPr>
            <a:r>
              <a:rPr lang="ja-JP"/>
              <a:t>５つのポイント</a:t>
            </a:r>
            <a:endParaRPr/>
          </a:p>
        </p:txBody>
      </p:sp>
      <p:sp>
        <p:nvSpPr>
          <p:cNvPr id="175" name="Google Shape;175;p9"/>
          <p:cNvSpPr txBox="1"/>
          <p:nvPr>
            <p:ph idx="12" type="sldNum"/>
          </p:nvPr>
        </p:nvSpPr>
        <p:spPr>
          <a:xfrm>
            <a:off x="5028017" y="7314618"/>
            <a:ext cx="637366" cy="123432"/>
          </a:xfrm>
          <a:prstGeom prst="rect">
            <a:avLst/>
          </a:prstGeom>
          <a:noFill/>
          <a:ln>
            <a:noFill/>
          </a:ln>
        </p:spPr>
        <p:txBody>
          <a:bodyPr anchorCtr="0" anchor="ctr" bIns="0" lIns="0" spcFirstLastPara="1" rIns="0" wrap="square" tIns="10775">
            <a:spAutoFit/>
          </a:bodyPr>
          <a:lstStyle/>
          <a:p>
            <a:pPr indent="0" lvl="0" marL="38100" rtl="0" algn="ctr">
              <a:lnSpc>
                <a:spcPct val="100000"/>
              </a:lnSpc>
              <a:spcBef>
                <a:spcPts val="85"/>
              </a:spcBef>
              <a:spcAft>
                <a:spcPts val="0"/>
              </a:spcAft>
              <a:buSzPts val="600"/>
              <a:buNone/>
            </a:pPr>
            <a:fld id="{00000000-1234-1234-1234-123412341234}" type="slidenum">
              <a:rPr lang="ja-JP"/>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GMOsign_NEW">
      <a:dk1>
        <a:srgbClr val="101D32"/>
      </a:dk1>
      <a:lt1>
        <a:srgbClr val="FFFFFF"/>
      </a:lt1>
      <a:dk2>
        <a:srgbClr val="222222"/>
      </a:dk2>
      <a:lt2>
        <a:srgbClr val="7D7D7D"/>
      </a:lt2>
      <a:accent1>
        <a:srgbClr val="005BAC"/>
      </a:accent1>
      <a:accent2>
        <a:srgbClr val="3AAFC5"/>
      </a:accent2>
      <a:accent3>
        <a:srgbClr val="D8563B"/>
      </a:accent3>
      <a:accent4>
        <a:srgbClr val="CDCDCD"/>
      </a:accent4>
      <a:accent5>
        <a:srgbClr val="F5F5F5"/>
      </a:accent5>
      <a:accent6>
        <a:srgbClr val="61BFD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2024-05-14T02:49:23Z</dcterms:created>
</cp:coreProperties>
</file>